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66" r:id="rId3"/>
    <p:sldId id="267" r:id="rId4"/>
    <p:sldId id="257" r:id="rId5"/>
    <p:sldId id="284" r:id="rId6"/>
    <p:sldId id="273" r:id="rId7"/>
    <p:sldId id="278" r:id="rId8"/>
    <p:sldId id="282" r:id="rId9"/>
    <p:sldId id="262" r:id="rId10"/>
    <p:sldId id="279" r:id="rId11"/>
    <p:sldId id="283" r:id="rId12"/>
    <p:sldId id="270" r:id="rId13"/>
    <p:sldId id="286" r:id="rId14"/>
    <p:sldId id="263" r:id="rId15"/>
    <p:sldId id="272" r:id="rId16"/>
    <p:sldId id="280" r:id="rId17"/>
    <p:sldId id="269" r:id="rId18"/>
    <p:sldId id="285" r:id="rId19"/>
    <p:sldId id="281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8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72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C430DA-96CF-40F4-B222-D813ED4A1527}" type="datetimeFigureOut">
              <a:rPr lang="ru-RU" smtClean="0"/>
              <a:pPr/>
              <a:t>06.08.2014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C3F7B4-EC5D-4CD0-B43F-23FAC6DFF89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176_&#1045;&#1088;&#1072;&#1083;&#1072;&#1096;%20(&#1040;.%20&#1056;&#1099;&#1073;&#1085;&#1080;&#1082;&#1086;&#1074;%20-%20&#1040;.%20&#1061;&#1084;&#1077;&#1083;&#1080;&#1082;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35.%20&#1042;%20&#1084;&#1080;&#1088;&#1077;%20&#1084;&#1085;&#1086;&#1075;&#1086;%20&#1089;&#1082;&#1072;&#1079;&#1086;&#1082;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04.%20&#1042;&#1084;&#1077;&#1089;&#1090;&#1077;%20&#1074;&#1077;&#1089;&#1077;&#1083;&#1086;%20&#1096;&#1072;&#1075;&#1072;&#1090;&#1100;.mp3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8;&#1072;&#1085;&#1094;&#1077;&#1074;&#1072;&#1083;&#1100;&#1085;&#1099;&#1077;%20&#1052;&#1077;&#1083;&#1086;&#1076;&#1080;&#1080;%20&#1050;&#1072;&#1074;&#1082;&#1072;&#1079;&#1072;%20-%20&#1058;&#1072;&#1085;&#1094;&#1077;&#1074;&#1072;&#1083;&#1100;&#1085;&#1072;&#1103;%20&#1055;&#1086;&#1087;&#1091;&#1088;&#1088;&#1080;%20(mp3ostrov.com)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8;&#1072;&#1085;&#1094;&#1077;&#1074;&#1072;&#1083;&#1100;&#1085;&#1099;&#1077;%20&#1052;&#1077;&#1083;&#1086;&#1076;&#1080;&#1080;%20&#1050;&#1072;&#1074;&#1082;&#1072;&#1079;&#1072;%20-%20&#1058;&#1072;&#1085;&#1094;&#1077;&#1074;&#1072;&#1083;&#1100;&#1085;&#1072;&#1103;%20&#1055;&#1086;&#1087;&#1091;&#1088;&#1088;&#1080;%20(mp3ostrov.com).mp3" TargetMode="Externa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1.wav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65_&#1064;&#1077;&#1083;&#1082;&#1086;&#1074;&#1072;&#1103;%20&#1082;&#1080;&#1089;&#1090;&#1086;&#1095;&#1082;&#1072;%20(&#1070;.%20&#1063;&#1080;&#1095;&#1082;&#1086;&#1074;%20-%20&#1052;.%20&#1055;&#1083;&#1103;&#1094;&#1082;&#1086;&#1074;&#1089;&#1082;&#1080;&#1081;).mp3" TargetMode="Externa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audio" Target="../media/audio1.wav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8;&#1072;&#1085;&#1094;&#1077;&#1074;&#1072;&#1083;&#1100;&#1085;&#1099;&#1077;%20&#1052;&#1077;&#1083;&#1086;&#1076;&#1080;&#1080;%20&#1050;&#1072;&#1074;&#1082;&#1072;&#1079;&#1072;%20-%20&#1058;&#1072;&#1085;&#1094;&#1077;&#1074;&#1072;&#1083;&#1100;&#1085;&#1072;&#1103;%20&#1055;&#1086;&#1087;&#1091;&#1088;&#1088;&#1080;%20(mp3ostrov.com).mp3" TargetMode="Externa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33_&#1055;&#1077;&#1089;&#1077;&#1085;&#1082;&#1072;%20&#1052;&#1099;&#1096;&#1086;&#1085;&#1082;&#1072;%20(&#1040;.%20&#1060;&#1083;&#1103;&#1088;&#1082;&#1086;&#1074;&#1089;&#1082;&#1080;&#1081;%20-%20&#1045;.%20&#1050;&#1072;&#1088;&#1075;&#1072;&#1085;&#1086;&#1074;&#1072;).mp3" TargetMode="Externa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jpe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audio" Target="../media/audio1.wav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4;&#1072;%20&#1093;&#1091;&#1088;&#1088;&#1099;%20&#1093;&#1072;&#1081;.WAV" TargetMode="External"/><Relationship Id="rId6" Type="http://schemas.openxmlformats.org/officeDocument/2006/relationships/image" Target="../media/image93.jpeg"/><Relationship Id="rId11" Type="http://schemas.openxmlformats.org/officeDocument/2006/relationships/image" Target="../media/image96.png"/><Relationship Id="rId5" Type="http://schemas.openxmlformats.org/officeDocument/2006/relationships/image" Target="../media/image83.jpeg"/><Relationship Id="rId10" Type="http://schemas.openxmlformats.org/officeDocument/2006/relationships/image" Target="../media/image72.gif"/><Relationship Id="rId4" Type="http://schemas.openxmlformats.org/officeDocument/2006/relationships/image" Target="../media/image92.jpeg"/><Relationship Id="rId9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1.wav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4;&#1072;%20&#1093;&#1091;&#1088;&#1088;&#1099;%20&#1093;&#1072;&#1081;.WAV" TargetMode="Externa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2.gif"/><Relationship Id="rId4" Type="http://schemas.openxmlformats.org/officeDocument/2006/relationships/image" Target="../media/image97.jpeg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7.%20&#1053;&#1077;&#1087;&#1088;&#1080;&#1103;&#1090;&#1085;&#1086;&#1089;&#1090;&#1100;%20&#1101;&#1090;&#1091;%20&#1084;&#1099;%20&#1087;&#1077;&#1088;&#1077;&#1078;&#1080;&#1074;&#1077;&#1084;.mp3" TargetMode="Externa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35.%20&#1042;%20&#1084;&#1080;&#1088;&#1077;%20&#1084;&#1085;&#1086;&#1075;&#1086;%20&#1089;&#1082;&#1072;&#1079;&#1086;&#1082;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audio" Target="../media/audio1.wav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8;&#1072;&#1085;&#1094;&#1077;&#1074;&#1072;&#1083;&#1100;&#1085;&#1099;&#1077;%20&#1052;&#1077;&#1083;&#1086;&#1076;&#1080;&#1080;%20&#1050;&#1072;&#1074;&#1082;&#1072;&#1079;&#1072;%20-%20&#1058;&#1072;&#1085;&#1094;&#1077;&#1074;&#1072;&#1083;&#1100;&#1085;&#1072;&#1103;%20&#1055;&#1086;&#1087;&#1091;&#1088;&#1088;&#1080;%20(mp3ostrov.com).mp3" TargetMode="Externa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28.%20&#1058;&#1086;&#1095;&#1082;&#1072;,%20&#1090;&#1086;&#1095;&#1082;&#1072;,%20&#1079;&#1072;&#1087;&#1103;&#1090;&#1072;&#1103;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3.jpeg"/><Relationship Id="rId10" Type="http://schemas.openxmlformats.org/officeDocument/2006/relationships/image" Target="../media/image17.gif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7.%20&#1053;&#1077;&#1087;&#1088;&#1080;&#1103;&#1090;&#1085;&#1086;&#1089;&#1090;&#1100;%20&#1101;&#1090;&#1091;%20&#1084;&#1099;%20&#1087;&#1077;&#1088;&#1077;&#1078;&#1080;&#1074;&#1077;&#1084;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025_&#1053;&#1080;&#1095;&#1077;&#1075;&#1086;%20&#1085;&#1072;%20&#1089;&#1074;&#1077;&#1090;&#1077;%20&#1083;&#1091;&#1095;&#1096;&#1077;%20&#1085;&#1077;&#1090;&#1091;%20(&#1043;.%20&#1043;&#1083;&#1072;&#1076;&#1082;&#1086;&#1074;%20-%20&#1070;.%20&#1069;&#1085;&#1090;&#1080;&#1085;)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gif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8;&#1072;&#1085;&#1094;&#1077;&#1074;&#1072;&#1083;&#1100;&#1085;&#1099;&#1077;%20&#1052;&#1077;&#1083;&#1086;&#1076;&#1080;&#1080;%20&#1050;&#1072;&#1074;&#1082;&#1072;&#1079;&#1072;%20-%20&#1058;&#1072;&#1085;&#1094;&#1077;&#1074;&#1072;&#1083;&#1100;&#1085;&#1072;&#1103;%20&#1055;&#1086;&#1087;&#1091;&#1088;&#1088;&#1080;%20(mp3ostrov.com)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81_&#1050;&#1086;&#1083;&#1086;&#1073;&#1086;&#1082;,%20&#1082;&#1086;&#1083;&#1086;&#1073;&#1086;&#1082;%20(&#1040;.%20&#1056;&#1099;&#1073;&#1085;&#1080;&#1082;&#1086;&#1074;%20-%20&#1070;.%20&#1050;&#1080;&#1084;).mp3" TargetMode="Externa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181_&#1050;&#1086;&#1083;&#1086;&#1073;&#1086;&#1082;,%20&#1082;&#1086;&#1083;&#1086;&#1073;&#1086;&#1082;%20(&#1040;.%20&#1056;&#1099;&#1073;&#1085;&#1080;&#1082;&#1086;&#1074;%20-%20&#1070;.%20&#1050;&#1080;&#1084;).mp3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8;&#1072;&#1085;&#1094;&#1077;&#1074;&#1072;&#1083;&#1100;&#1085;&#1099;&#1077;%20&#1052;&#1077;&#1083;&#1086;&#1076;&#1080;&#1080;%20&#1050;&#1072;&#1074;&#1082;&#1072;&#1079;&#1072;%20-%20&#1058;&#1072;&#1085;&#1094;&#1077;&#1074;&#1072;&#1083;&#1100;&#1085;&#1072;&#1103;%20&#1055;&#1086;&#1087;&#1091;&#1088;&#1088;&#1080;%20(mp3ostrov.com).mp3" TargetMode="Externa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gif"/><Relationship Id="rId4" Type="http://schemas.openxmlformats.org/officeDocument/2006/relationships/image" Target="../media/image35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43040" y="-214338"/>
            <a:ext cx="6500858" cy="3071834"/>
          </a:xfrm>
        </p:spPr>
        <p:txBody>
          <a:bodyPr>
            <a:normAutofit/>
          </a:bodyPr>
          <a:lstStyle/>
          <a:p>
            <a:r>
              <a:rPr lang="ru-RU" sz="6000" i="1" dirty="0" err="1" smtClean="0">
                <a:solidFill>
                  <a:srgbClr val="C00883"/>
                </a:solidFill>
              </a:rPr>
              <a:t>Ирон</a:t>
            </a:r>
            <a:r>
              <a:rPr lang="ru-RU" sz="6000" i="1" dirty="0" smtClean="0">
                <a:solidFill>
                  <a:srgbClr val="C00883"/>
                </a:solidFill>
              </a:rPr>
              <a:t> театр</a:t>
            </a:r>
            <a:br>
              <a:rPr lang="ru-RU" sz="6000" i="1" dirty="0" smtClean="0">
                <a:solidFill>
                  <a:srgbClr val="C00883"/>
                </a:solidFill>
              </a:rPr>
            </a:br>
            <a:r>
              <a:rPr lang="ru-RU" sz="4400" i="1" dirty="0" smtClean="0">
                <a:solidFill>
                  <a:srgbClr val="C00883"/>
                </a:solidFill>
              </a:rPr>
              <a:t>Проекты автор</a:t>
            </a:r>
            <a:br>
              <a:rPr lang="ru-RU" sz="4400" i="1" dirty="0" smtClean="0">
                <a:solidFill>
                  <a:srgbClr val="C00883"/>
                </a:solidFill>
              </a:rPr>
            </a:br>
            <a:r>
              <a:rPr lang="ru-RU" sz="4400" i="1" dirty="0" smtClean="0">
                <a:solidFill>
                  <a:srgbClr val="C00883"/>
                </a:solidFill>
              </a:rPr>
              <a:t> </a:t>
            </a:r>
            <a:r>
              <a:rPr lang="ru-RU" sz="4400" i="1" dirty="0" err="1" smtClean="0">
                <a:solidFill>
                  <a:srgbClr val="C00883"/>
                </a:solidFill>
              </a:rPr>
              <a:t>ЦаерикатыАллае</a:t>
            </a:r>
            <a:endParaRPr lang="ru-RU" sz="4400" i="1" dirty="0">
              <a:solidFill>
                <a:srgbClr val="C00883"/>
              </a:solidFill>
            </a:endParaRPr>
          </a:p>
        </p:txBody>
      </p:sp>
      <p:pic>
        <p:nvPicPr>
          <p:cNvPr id="3" name="176_Ералаш (А. Рыбников - А. Хмелик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43966" y="142852"/>
            <a:ext cx="304800" cy="304800"/>
          </a:xfrm>
          <a:prstGeom prst="rect">
            <a:avLst/>
          </a:prstGeom>
        </p:spPr>
      </p:pic>
      <p:pic>
        <p:nvPicPr>
          <p:cNvPr id="15362" name="Picture 2" descr="http://s2.rimg.info/1e62e30463562e6715bb888beb4a2b0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79538" flipH="1">
            <a:off x="2314242" y="3676876"/>
            <a:ext cx="1647846" cy="3021545"/>
          </a:xfrm>
          <a:prstGeom prst="rect">
            <a:avLst/>
          </a:prstGeom>
          <a:noFill/>
        </p:spPr>
      </p:pic>
      <p:pic>
        <p:nvPicPr>
          <p:cNvPr id="7" name="Picture 2" descr="http://s2.rimg.info/1e62e30463562e6715bb888beb4a2b0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72991">
            <a:off x="2727726" y="3466303"/>
            <a:ext cx="1352550" cy="1905000"/>
          </a:xfrm>
          <a:prstGeom prst="rect">
            <a:avLst/>
          </a:prstGeom>
          <a:noFill/>
        </p:spPr>
      </p:pic>
      <p:pic>
        <p:nvPicPr>
          <p:cNvPr id="8" name="Picture 2" descr="http://s2.rimg.info/1e62e30463562e6715bb888beb4a2b0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054338" flipH="1">
            <a:off x="3123267" y="3014722"/>
            <a:ext cx="1625026" cy="2562917"/>
          </a:xfrm>
          <a:prstGeom prst="rect">
            <a:avLst/>
          </a:prstGeom>
          <a:noFill/>
        </p:spPr>
      </p:pic>
      <p:pic>
        <p:nvPicPr>
          <p:cNvPr id="1026" name="Picture 2" descr="F:\IMG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42" y="1714488"/>
            <a:ext cx="2928958" cy="4214818"/>
          </a:xfrm>
          <a:prstGeom prst="rect">
            <a:avLst/>
          </a:prstGeom>
          <a:noFill/>
        </p:spPr>
      </p:pic>
      <p:pic>
        <p:nvPicPr>
          <p:cNvPr id="9" name="Picture 2" descr="http://s4.rimg.info/ddcedc575fd11e632e1f1619ab8cd00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0438"/>
            <a:ext cx="1428760" cy="909212"/>
          </a:xfrm>
          <a:prstGeom prst="rect">
            <a:avLst/>
          </a:prstGeom>
          <a:noFill/>
        </p:spPr>
      </p:pic>
      <p:pic>
        <p:nvPicPr>
          <p:cNvPr id="10" name="Picture 2" descr="http://s4.rimg.info/ddcedc575fd11e632e1f1619ab8cd00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42910" y="4643446"/>
            <a:ext cx="1357322" cy="909212"/>
          </a:xfrm>
          <a:prstGeom prst="rect">
            <a:avLst/>
          </a:prstGeom>
          <a:noFill/>
        </p:spPr>
      </p:pic>
      <p:pic>
        <p:nvPicPr>
          <p:cNvPr id="11" name="Picture 2" descr="http://s4.rimg.info/ddcedc575fd11e632e1f1619ab8cd00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15016"/>
            <a:ext cx="1428760" cy="9092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329510" cy="428628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883"/>
                </a:solidFill>
              </a:rPr>
              <a:t>Ныссахта</a:t>
            </a:r>
            <a:r>
              <a:rPr lang="ru-RU" b="1" i="1" dirty="0" smtClean="0">
                <a:solidFill>
                  <a:srgbClr val="C00883"/>
                </a:solidFill>
              </a:rPr>
              <a:t> </a:t>
            </a:r>
            <a:r>
              <a:rPr lang="ru-RU" b="1" i="1" dirty="0" err="1" smtClean="0">
                <a:solidFill>
                  <a:srgbClr val="C00883"/>
                </a:solidFill>
              </a:rPr>
              <a:t>дада</a:t>
            </a:r>
            <a:r>
              <a:rPr lang="ru-RU" b="1" i="1" dirty="0" smtClean="0">
                <a:solidFill>
                  <a:srgbClr val="C00883"/>
                </a:solidFill>
              </a:rPr>
              <a:t> </a:t>
            </a:r>
            <a:r>
              <a:rPr lang="ru-RU" b="1" i="1" dirty="0" err="1" smtClean="0">
                <a:solidFill>
                  <a:srgbClr val="C00883"/>
                </a:solidFill>
              </a:rPr>
              <a:t>булкъ</a:t>
            </a:r>
            <a:r>
              <a:rPr lang="ru-RU" b="1" i="1" dirty="0" smtClean="0">
                <a:solidFill>
                  <a:srgbClr val="C00883"/>
                </a:solidFill>
              </a:rPr>
              <a:t>…</a:t>
            </a:r>
            <a:endParaRPr lang="ru-RU" dirty="0"/>
          </a:p>
        </p:txBody>
      </p:sp>
      <p:pic>
        <p:nvPicPr>
          <p:cNvPr id="4" name="Picture 2" descr="http://www.iphonland.ru/uploads/posts/2011-09/1317230152_repka_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00881"/>
            <a:ext cx="9144000" cy="6157119"/>
          </a:xfrm>
          <a:prstGeom prst="rect">
            <a:avLst/>
          </a:prstGeom>
          <a:noFill/>
        </p:spPr>
      </p:pic>
      <p:pic>
        <p:nvPicPr>
          <p:cNvPr id="5" name="Picture 2" descr="http://img233.imageshack.us/img233/4523/glitter233ii6qx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785794"/>
            <a:ext cx="3071834" cy="2071702"/>
          </a:xfrm>
          <a:prstGeom prst="rect">
            <a:avLst/>
          </a:prstGeom>
          <a:noFill/>
        </p:spPr>
      </p:pic>
      <p:pic>
        <p:nvPicPr>
          <p:cNvPr id="6" name="35. В мире много сказ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7043758" cy="57150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Ныссахта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дада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булкъ</a:t>
            </a:r>
            <a:r>
              <a:rPr lang="ru-RU" b="1" i="1" dirty="0" smtClean="0">
                <a:solidFill>
                  <a:srgbClr val="FF0000"/>
                </a:solidFill>
              </a:rPr>
              <a:t>…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IMG7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232"/>
            <a:ext cx="364330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IMG7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256"/>
            <a:ext cx="371474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IMG7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1071546"/>
            <a:ext cx="4357718" cy="299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04. Вместе весело шаг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43966" y="142852"/>
            <a:ext cx="304800" cy="304800"/>
          </a:xfrm>
          <a:prstGeom prst="rect">
            <a:avLst/>
          </a:prstGeom>
        </p:spPr>
      </p:pic>
      <p:pic>
        <p:nvPicPr>
          <p:cNvPr id="8" name="Picture 4" descr="http://img0.liveinternet.ru/images/attach/c/4/83/544/83544288_k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857232"/>
            <a:ext cx="2201815" cy="2633649"/>
          </a:xfrm>
          <a:prstGeom prst="rect">
            <a:avLst/>
          </a:prstGeom>
          <a:noFill/>
        </p:spPr>
      </p:pic>
      <p:pic>
        <p:nvPicPr>
          <p:cNvPr id="9" name="Picture 4" descr="http://stat16.privet.ru/lr/0b06a8c1f18177a304fb863c668271c8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4500570"/>
            <a:ext cx="1336928" cy="189546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3857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Между двух морей, Черного и Каспийского, на Кавказе находится страна Осетия – земля талантливых людей и прекрасной природы. Земля, славная своим прошлым и настоящим. Известная всему миру своим культурным достоянием, жемчужиной которого является </a:t>
            </a: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Нартский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эпос. </a:t>
            </a:r>
            <a:b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Picture 4" descr="Нарты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2844" y="3714752"/>
            <a:ext cx="4143404" cy="3010165"/>
          </a:xfrm>
          <a:noFill/>
          <a:ln w="57150">
            <a:solidFill>
              <a:srgbClr val="666699"/>
            </a:solidFill>
          </a:ln>
        </p:spPr>
      </p:pic>
      <p:pic>
        <p:nvPicPr>
          <p:cNvPr id="6146" name="Picture 2" descr="http://img.beatrisa.ru/forums/monthly_09_2011/user5/post176625_img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68867">
            <a:off x="5083557" y="3473250"/>
            <a:ext cx="1285884" cy="3268670"/>
          </a:xfrm>
          <a:prstGeom prst="rect">
            <a:avLst/>
          </a:prstGeom>
          <a:noFill/>
        </p:spPr>
      </p:pic>
      <p:pic>
        <p:nvPicPr>
          <p:cNvPr id="5" name="Picture 2" descr="http://img.beatrisa.ru/forums/monthly_09_2011/user5/post176625_img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94284">
            <a:off x="5880911" y="3635537"/>
            <a:ext cx="1285884" cy="3356653"/>
          </a:xfrm>
          <a:prstGeom prst="rect">
            <a:avLst/>
          </a:prstGeom>
          <a:noFill/>
        </p:spPr>
      </p:pic>
      <p:pic>
        <p:nvPicPr>
          <p:cNvPr id="6" name="Picture 2" descr="http://img.beatrisa.ru/forums/monthly_09_2011/user5/post176625_img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96916">
            <a:off x="6350143" y="4593191"/>
            <a:ext cx="1285884" cy="2704372"/>
          </a:xfrm>
          <a:prstGeom prst="rect">
            <a:avLst/>
          </a:prstGeom>
          <a:noFill/>
        </p:spPr>
      </p:pic>
      <p:pic>
        <p:nvPicPr>
          <p:cNvPr id="7" name="Танцевальные Мелодии Кавказа - Танцевальная Попурри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3543296" cy="114300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Ай у </a:t>
            </a:r>
            <a:r>
              <a:rPr lang="ru-RU" b="1" i="1" dirty="0" err="1" smtClean="0">
                <a:solidFill>
                  <a:srgbClr val="00B050"/>
                </a:solidFill>
              </a:rPr>
              <a:t>Коста</a:t>
            </a:r>
            <a:r>
              <a:rPr lang="ru-RU" b="1" i="1" dirty="0" smtClean="0">
                <a:solidFill>
                  <a:srgbClr val="00B050"/>
                </a:solidFill>
              </a:rPr>
              <a:t>.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F:\IMG76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3286116" cy="2357454"/>
          </a:xfrm>
          <a:prstGeom prst="rect">
            <a:avLst/>
          </a:prstGeom>
          <a:noFill/>
        </p:spPr>
      </p:pic>
      <p:pic>
        <p:nvPicPr>
          <p:cNvPr id="6147" name="Picture 3" descr="F:\IMG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000240"/>
            <a:ext cx="4917700" cy="3643314"/>
          </a:xfrm>
          <a:prstGeom prst="rect">
            <a:avLst/>
          </a:prstGeom>
          <a:noFill/>
        </p:spPr>
      </p:pic>
      <p:sp>
        <p:nvSpPr>
          <p:cNvPr id="6149" name="AutoShape 5" descr="http://img1.liveinternet.ru/images/attach/c/8/101/653/101653747_b5fb597c7600.jpg"/>
          <p:cNvSpPr>
            <a:spLocks noChangeAspect="1" noChangeArrowheads="1"/>
          </p:cNvSpPr>
          <p:nvPr/>
        </p:nvSpPr>
        <p:spPr bwMode="auto">
          <a:xfrm>
            <a:off x="155575" y="-2133600"/>
            <a:ext cx="6657975" cy="4448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http://stat18.privet.ru/lr/0a2167e4a1098245101c54e026198c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86256"/>
            <a:ext cx="3286148" cy="1971689"/>
          </a:xfrm>
          <a:prstGeom prst="rect">
            <a:avLst/>
          </a:prstGeom>
          <a:noFill/>
        </p:spPr>
      </p:pic>
      <p:pic>
        <p:nvPicPr>
          <p:cNvPr id="7" name="Танцевальные Мелодии Кавказа - Танцевальная Попурри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  <p:pic>
        <p:nvPicPr>
          <p:cNvPr id="8" name="Picture 10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929198"/>
            <a:ext cx="4071966" cy="642942"/>
          </a:xfrm>
          <a:prstGeom prst="rect">
            <a:avLst/>
          </a:prstGeom>
          <a:noFill/>
        </p:spPr>
      </p:pic>
      <p:pic>
        <p:nvPicPr>
          <p:cNvPr id="10" name="Picture 6" descr="http://img26.dreamies.de/img/396/b/or8vb73u37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8150" y="2786058"/>
            <a:ext cx="785850" cy="1000133"/>
          </a:xfrm>
          <a:prstGeom prst="rect">
            <a:avLst/>
          </a:prstGeom>
          <a:noFill/>
        </p:spPr>
      </p:pic>
      <p:pic>
        <p:nvPicPr>
          <p:cNvPr id="8194" name="Picture 2" descr="http://im2-tub-ru.yandex.net/i?id=57558116acb9457e3dae345e56708f2d-44-144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" y="-685800"/>
            <a:ext cx="1905000" cy="1428750"/>
          </a:xfrm>
          <a:prstGeom prst="rect">
            <a:avLst/>
          </a:prstGeom>
          <a:noFill/>
        </p:spPr>
      </p:pic>
      <p:pic>
        <p:nvPicPr>
          <p:cNvPr id="8196" name="Picture 4" descr="http://im2-tub-ru.yandex.net/i?id=57558116acb9457e3dae345e56708f2d-44-144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" y="-685800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515220" cy="78579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883"/>
                </a:solidFill>
              </a:rPr>
              <a:t>Сымбырд</a:t>
            </a:r>
            <a:r>
              <a:rPr lang="ru-RU" b="1" i="1" dirty="0" smtClean="0">
                <a:solidFill>
                  <a:srgbClr val="C00883"/>
                </a:solidFill>
              </a:rPr>
              <a:t> </a:t>
            </a:r>
            <a:r>
              <a:rPr lang="ru-RU" b="1" i="1" dirty="0" err="1" smtClean="0">
                <a:solidFill>
                  <a:srgbClr val="C00883"/>
                </a:solidFill>
              </a:rPr>
              <a:t>ма</a:t>
            </a:r>
            <a:r>
              <a:rPr lang="ru-RU" b="1" i="1" dirty="0" smtClean="0">
                <a:solidFill>
                  <a:srgbClr val="C00883"/>
                </a:solidFill>
              </a:rPr>
              <a:t> </a:t>
            </a:r>
            <a:r>
              <a:rPr lang="ru-RU" b="1" i="1" dirty="0" err="1" smtClean="0">
                <a:solidFill>
                  <a:srgbClr val="C00883"/>
                </a:solidFill>
              </a:rPr>
              <a:t>каен</a:t>
            </a:r>
            <a:r>
              <a:rPr lang="ru-RU" b="1" i="1" dirty="0" smtClean="0">
                <a:solidFill>
                  <a:srgbClr val="C00883"/>
                </a:solidFill>
              </a:rPr>
              <a:t> </a:t>
            </a:r>
            <a:r>
              <a:rPr lang="ru-RU" b="1" i="1" dirty="0" err="1" smtClean="0">
                <a:solidFill>
                  <a:srgbClr val="C00883"/>
                </a:solidFill>
              </a:rPr>
              <a:t>дидинаег</a:t>
            </a:r>
            <a:r>
              <a:rPr lang="ru-RU" b="1" i="1" dirty="0" smtClean="0">
                <a:solidFill>
                  <a:srgbClr val="C00883"/>
                </a:solidFill>
              </a:rPr>
              <a:t>!</a:t>
            </a:r>
            <a:endParaRPr lang="ru-RU" b="1" i="1" dirty="0">
              <a:solidFill>
                <a:srgbClr val="C00883"/>
              </a:solidFill>
            </a:endParaRPr>
          </a:p>
        </p:txBody>
      </p:sp>
      <p:pic>
        <p:nvPicPr>
          <p:cNvPr id="5" name="Picture 5" descr="F:\Фото0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857364"/>
            <a:ext cx="3362537" cy="3143272"/>
          </a:xfrm>
          <a:prstGeom prst="rect">
            <a:avLst/>
          </a:prstGeom>
          <a:noFill/>
        </p:spPr>
      </p:pic>
      <p:pic>
        <p:nvPicPr>
          <p:cNvPr id="6" name="Picture 2" descr="F:\IMAG0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857232"/>
            <a:ext cx="2214578" cy="3000396"/>
          </a:xfrm>
          <a:prstGeom prst="rect">
            <a:avLst/>
          </a:prstGeom>
          <a:noFill/>
        </p:spPr>
      </p:pic>
      <p:pic>
        <p:nvPicPr>
          <p:cNvPr id="8" name="Picture 4" descr="F:\IMAG00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285992"/>
            <a:ext cx="2214578" cy="3071834"/>
          </a:xfrm>
          <a:prstGeom prst="rect">
            <a:avLst/>
          </a:prstGeom>
          <a:noFill/>
        </p:spPr>
      </p:pic>
      <p:pic>
        <p:nvPicPr>
          <p:cNvPr id="5122" name="Picture 2" descr="http://static.kharkovforum.com/customprofilepics/profilepic21901_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42844" y="4000504"/>
            <a:ext cx="2214578" cy="2714644"/>
          </a:xfrm>
          <a:prstGeom prst="rect">
            <a:avLst/>
          </a:prstGeom>
          <a:noFill/>
        </p:spPr>
      </p:pic>
      <p:pic>
        <p:nvPicPr>
          <p:cNvPr id="5124" name="Picture 4" descr="http://static2.etoya.ru/files/images/imgsng/part_10/208893/src/1158382_thumb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9586" y="1000108"/>
            <a:ext cx="714380" cy="849263"/>
          </a:xfrm>
          <a:prstGeom prst="rect">
            <a:avLst/>
          </a:prstGeom>
          <a:noFill/>
        </p:spPr>
      </p:pic>
      <p:pic>
        <p:nvPicPr>
          <p:cNvPr id="10" name="165_Шелковая кисточка (Ю. Чичков - М. Пляцковский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  <p:pic>
        <p:nvPicPr>
          <p:cNvPr id="5126" name="Picture 6" descr="http://img1.liveinternet.ru/images/attach/c/2/73/383/73383497_kak_interesn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232" y="5572116"/>
            <a:ext cx="1428760" cy="1285884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2571744"/>
            <a:ext cx="7472386" cy="375285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6372212" cy="57150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B0F0"/>
                </a:solidFill>
              </a:rPr>
              <a:t>Нае</a:t>
            </a:r>
            <a:r>
              <a:rPr lang="ru-RU" b="1" i="1" dirty="0" smtClean="0">
                <a:solidFill>
                  <a:srgbClr val="00B0F0"/>
                </a:solidFill>
              </a:rPr>
              <a:t> </a:t>
            </a:r>
            <a:r>
              <a:rPr lang="ru-RU" b="1" i="1" dirty="0" err="1" smtClean="0">
                <a:solidFill>
                  <a:srgbClr val="00B0F0"/>
                </a:solidFill>
              </a:rPr>
              <a:t>ирон</a:t>
            </a:r>
            <a:r>
              <a:rPr lang="ru-RU" b="1" i="1" dirty="0" smtClean="0">
                <a:solidFill>
                  <a:srgbClr val="00B0F0"/>
                </a:solidFill>
              </a:rPr>
              <a:t> </a:t>
            </a:r>
            <a:r>
              <a:rPr lang="ru-RU" b="1" i="1" dirty="0" err="1" smtClean="0">
                <a:solidFill>
                  <a:srgbClr val="00B0F0"/>
                </a:solidFill>
              </a:rPr>
              <a:t>хаехтае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4" name="Picture 8" descr="цымыти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8643966" cy="5448228"/>
          </a:xfrm>
          <a:prstGeom prst="rect">
            <a:avLst/>
          </a:prstGeom>
          <a:noFill/>
        </p:spPr>
      </p:pic>
      <p:pic>
        <p:nvPicPr>
          <p:cNvPr id="5" name="Picture 5" descr="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131251"/>
            <a:ext cx="2894001" cy="3369319"/>
          </a:xfrm>
          <a:prstGeom prst="rect">
            <a:avLst/>
          </a:prstGeom>
          <a:noFill/>
        </p:spPr>
      </p:pic>
      <p:pic>
        <p:nvPicPr>
          <p:cNvPr id="6" name="Picture 5" descr="15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572000" y="4572008"/>
            <a:ext cx="4572000" cy="2285992"/>
          </a:xfrm>
          <a:prstGeom prst="rect">
            <a:avLst/>
          </a:prstGeom>
          <a:noFill/>
        </p:spPr>
      </p:pic>
      <p:pic>
        <p:nvPicPr>
          <p:cNvPr id="1026" name="Picture 2" descr="http://cs316916.userapi.com/v316916299/16ec/QzuABagFfN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43446"/>
            <a:ext cx="4572000" cy="2214554"/>
          </a:xfrm>
          <a:prstGeom prst="rect">
            <a:avLst/>
          </a:prstGeom>
          <a:noFill/>
        </p:spPr>
      </p:pic>
      <p:pic>
        <p:nvPicPr>
          <p:cNvPr id="8" name="Picture 5" descr="15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8"/>
            <a:ext cx="4572000" cy="2285992"/>
          </a:xfrm>
          <a:prstGeom prst="rect">
            <a:avLst/>
          </a:prstGeom>
          <a:noFill/>
        </p:spPr>
      </p:pic>
      <p:pic>
        <p:nvPicPr>
          <p:cNvPr id="1028" name="Picture 4" descr="http://s53.radikal.ru/i142/0812/2d/4e15e3bc04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786058"/>
            <a:ext cx="2286016" cy="1594630"/>
          </a:xfrm>
          <a:prstGeom prst="rect">
            <a:avLst/>
          </a:prstGeom>
          <a:noFill/>
        </p:spPr>
      </p:pic>
      <p:pic>
        <p:nvPicPr>
          <p:cNvPr id="10" name="Танцевальные Мелодии Кавказа - Танцевальная Попурри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5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err="1" smtClean="0">
                <a:solidFill>
                  <a:srgbClr val="C00883"/>
                </a:solidFill>
              </a:rPr>
              <a:t>Аесфаенд</a:t>
            </a:r>
            <a:r>
              <a:rPr lang="ru-RU" sz="3200" b="1" i="1" dirty="0" smtClean="0">
                <a:solidFill>
                  <a:srgbClr val="C00883"/>
                </a:solidFill>
              </a:rPr>
              <a:t> </a:t>
            </a:r>
            <a:r>
              <a:rPr lang="ru-RU" sz="3200" b="1" i="1" dirty="0" err="1" smtClean="0">
                <a:solidFill>
                  <a:srgbClr val="C00883"/>
                </a:solidFill>
              </a:rPr>
              <a:t>кодтой</a:t>
            </a:r>
            <a:r>
              <a:rPr lang="ru-RU" sz="3200" b="1" i="1" dirty="0" smtClean="0">
                <a:solidFill>
                  <a:srgbClr val="C00883"/>
                </a:solidFill>
              </a:rPr>
              <a:t> </a:t>
            </a:r>
            <a:r>
              <a:rPr lang="ru-RU" sz="3200" b="1" i="1" dirty="0" err="1" smtClean="0">
                <a:solidFill>
                  <a:srgbClr val="C00883"/>
                </a:solidFill>
              </a:rPr>
              <a:t>мыстытае</a:t>
            </a:r>
            <a:r>
              <a:rPr lang="ru-RU" sz="3200" b="1" i="1" dirty="0" smtClean="0">
                <a:solidFill>
                  <a:srgbClr val="C00883"/>
                </a:solidFill>
              </a:rPr>
              <a:t> </a:t>
            </a:r>
            <a:r>
              <a:rPr lang="ru-RU" sz="3200" b="1" i="1" dirty="0" err="1" smtClean="0">
                <a:solidFill>
                  <a:srgbClr val="C00883"/>
                </a:solidFill>
              </a:rPr>
              <a:t>гадийы</a:t>
            </a:r>
            <a:r>
              <a:rPr lang="ru-RU" sz="3200" b="1" i="1" dirty="0" smtClean="0">
                <a:solidFill>
                  <a:srgbClr val="C00883"/>
                </a:solidFill>
              </a:rPr>
              <a:t> </a:t>
            </a:r>
            <a:r>
              <a:rPr lang="ru-RU" sz="3200" b="1" i="1" dirty="0" err="1" smtClean="0">
                <a:solidFill>
                  <a:srgbClr val="C00883"/>
                </a:solidFill>
              </a:rPr>
              <a:t>хъуырыл</a:t>
            </a:r>
            <a:r>
              <a:rPr lang="ru-RU" sz="3200" b="1" i="1" dirty="0" smtClean="0">
                <a:solidFill>
                  <a:srgbClr val="C00883"/>
                </a:solidFill>
              </a:rPr>
              <a:t> </a:t>
            </a:r>
            <a:r>
              <a:rPr lang="ru-RU" sz="3200" b="1" i="1" dirty="0" err="1" smtClean="0">
                <a:solidFill>
                  <a:srgbClr val="C00883"/>
                </a:solidFill>
              </a:rPr>
              <a:t>мырмыраег</a:t>
            </a:r>
            <a:r>
              <a:rPr lang="ru-RU" sz="3200" b="1" i="1" dirty="0" smtClean="0">
                <a:solidFill>
                  <a:srgbClr val="C00883"/>
                </a:solidFill>
              </a:rPr>
              <a:t> </a:t>
            </a:r>
            <a:r>
              <a:rPr lang="ru-RU" sz="3200" b="1" i="1" dirty="0" err="1" smtClean="0">
                <a:solidFill>
                  <a:srgbClr val="C00883"/>
                </a:solidFill>
              </a:rPr>
              <a:t>сауындзын</a:t>
            </a:r>
            <a:r>
              <a:rPr lang="ru-RU" sz="3200" b="1" i="1" dirty="0" smtClean="0">
                <a:solidFill>
                  <a:srgbClr val="C00883"/>
                </a:solidFill>
              </a:rPr>
              <a:t>!!!</a:t>
            </a:r>
            <a:endParaRPr lang="ru-RU" sz="3200" b="1" i="1" dirty="0">
              <a:solidFill>
                <a:srgbClr val="C00883"/>
              </a:solidFill>
            </a:endParaRPr>
          </a:p>
        </p:txBody>
      </p:sp>
      <p:pic>
        <p:nvPicPr>
          <p:cNvPr id="35852" name="Picture 12" descr="http://i7.beon.ru/32/19/2531932/86/95990086/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pic>
        <p:nvPicPr>
          <p:cNvPr id="10" name="Picture 2" descr="http://img-fotki.yandex.ru/get/4408/elena-komarov.337/0_75ed4_a4aef1b3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29066"/>
            <a:ext cx="3143272" cy="2719278"/>
          </a:xfrm>
          <a:prstGeom prst="rect">
            <a:avLst/>
          </a:prstGeom>
          <a:noFill/>
        </p:spPr>
      </p:pic>
      <p:pic>
        <p:nvPicPr>
          <p:cNvPr id="11" name="Picture 8" descr="http://mama.tomsk.ru/forum/weblogs/upload/313/19260280346d35e36039fb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643446"/>
            <a:ext cx="1857356" cy="2447004"/>
          </a:xfrm>
          <a:prstGeom prst="rect">
            <a:avLst/>
          </a:prstGeom>
          <a:noFill/>
        </p:spPr>
      </p:pic>
      <p:pic>
        <p:nvPicPr>
          <p:cNvPr id="12" name="Picture 4" descr="http://img15.hostingpics.net/pics/823134558075jp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338" y="5643578"/>
            <a:ext cx="789899" cy="1052487"/>
          </a:xfrm>
          <a:prstGeom prst="rect">
            <a:avLst/>
          </a:prstGeom>
          <a:noFill/>
        </p:spPr>
      </p:pic>
      <p:pic>
        <p:nvPicPr>
          <p:cNvPr id="13" name="Picture 2" descr="http://www.kinder.ru/konkurs/2005/stiagkina-timoshenko/indexny.files/000$00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714356"/>
            <a:ext cx="1352550" cy="1323975"/>
          </a:xfrm>
          <a:prstGeom prst="rect">
            <a:avLst/>
          </a:prstGeom>
          <a:noFill/>
        </p:spPr>
      </p:pic>
      <p:pic>
        <p:nvPicPr>
          <p:cNvPr id="15" name="133_Песенка Мышонка (А. Флярковский - Е. Карганова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0"/>
            <a:ext cx="6615130" cy="78579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B0F0"/>
                </a:solidFill>
              </a:rPr>
              <a:t>Нае</a:t>
            </a:r>
            <a:r>
              <a:rPr lang="ru-RU" b="1" i="1" dirty="0" smtClean="0">
                <a:solidFill>
                  <a:srgbClr val="00B0F0"/>
                </a:solidFill>
              </a:rPr>
              <a:t> </a:t>
            </a:r>
            <a:r>
              <a:rPr lang="ru-RU" b="1" i="1" dirty="0" err="1" smtClean="0">
                <a:solidFill>
                  <a:srgbClr val="00B0F0"/>
                </a:solidFill>
              </a:rPr>
              <a:t>ирон</a:t>
            </a:r>
            <a:r>
              <a:rPr lang="ru-RU" b="1" i="1" dirty="0" smtClean="0">
                <a:solidFill>
                  <a:srgbClr val="00B0F0"/>
                </a:solidFill>
              </a:rPr>
              <a:t> </a:t>
            </a:r>
            <a:r>
              <a:rPr lang="ru-RU" b="1" i="1" dirty="0" err="1" smtClean="0">
                <a:solidFill>
                  <a:srgbClr val="00B0F0"/>
                </a:solidFill>
              </a:rPr>
              <a:t>баестае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4" name="Picture 5" descr="avalanche_creek[1]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786190"/>
            <a:ext cx="3643338" cy="2983806"/>
          </a:xfrm>
          <a:prstGeom prst="rect">
            <a:avLst/>
          </a:prstGeom>
          <a:noFill/>
        </p:spPr>
      </p:pic>
      <p:pic>
        <p:nvPicPr>
          <p:cNvPr id="6" name="Picture 5" descr="15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24" y="785794"/>
            <a:ext cx="3571932" cy="2732504"/>
          </a:xfrm>
          <a:prstGeom prst="rect">
            <a:avLst/>
          </a:prstGeom>
          <a:noFill/>
        </p:spPr>
      </p:pic>
      <p:pic>
        <p:nvPicPr>
          <p:cNvPr id="3074" name="Picture 2" descr="http://fotovideoforum.ru/resources/image/thumb/144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857628"/>
            <a:ext cx="2143140" cy="2857520"/>
          </a:xfrm>
          <a:prstGeom prst="rect">
            <a:avLst/>
          </a:prstGeom>
          <a:noFill/>
        </p:spPr>
      </p:pic>
      <p:pic>
        <p:nvPicPr>
          <p:cNvPr id="3076" name="Picture 4" descr="http://stat18.privet.ru/lr/0a2167e4a1098245101c54e026198c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571876"/>
            <a:ext cx="3008694" cy="2571768"/>
          </a:xfrm>
          <a:prstGeom prst="rect">
            <a:avLst/>
          </a:prstGeom>
          <a:noFill/>
        </p:spPr>
      </p:pic>
      <p:pic>
        <p:nvPicPr>
          <p:cNvPr id="3078" name="Picture 6" descr="http://ic.pics.livejournal.com/larionov_al/28406513/690/690_9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142984"/>
            <a:ext cx="3143272" cy="2389833"/>
          </a:xfrm>
          <a:prstGeom prst="rect">
            <a:avLst/>
          </a:prstGeom>
          <a:noFill/>
        </p:spPr>
      </p:pic>
      <p:pic>
        <p:nvPicPr>
          <p:cNvPr id="3080" name="Picture 8" descr="http://s5.uploads.ru/HokZ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928670"/>
            <a:ext cx="1714512" cy="2500330"/>
          </a:xfrm>
          <a:prstGeom prst="rect">
            <a:avLst/>
          </a:prstGeom>
          <a:noFill/>
        </p:spPr>
      </p:pic>
      <p:pic>
        <p:nvPicPr>
          <p:cNvPr id="11" name="Picture 10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714620"/>
            <a:ext cx="2000232" cy="785818"/>
          </a:xfrm>
          <a:prstGeom prst="rect">
            <a:avLst/>
          </a:prstGeom>
          <a:noFill/>
        </p:spPr>
      </p:pic>
      <p:pic>
        <p:nvPicPr>
          <p:cNvPr id="13" name="Picture 10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71538" y="2857496"/>
            <a:ext cx="2214578" cy="642942"/>
          </a:xfrm>
          <a:prstGeom prst="rect">
            <a:avLst/>
          </a:prstGeom>
          <a:noFill/>
        </p:spPr>
      </p:pic>
      <p:pic>
        <p:nvPicPr>
          <p:cNvPr id="14" name="ма хурры хай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  <p:pic>
        <p:nvPicPr>
          <p:cNvPr id="15" name="Picture 10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500430" y="2786058"/>
            <a:ext cx="1857388" cy="642942"/>
          </a:xfrm>
          <a:prstGeom prst="rect">
            <a:avLst/>
          </a:prstGeom>
          <a:noFill/>
        </p:spPr>
      </p:pic>
      <p:pic>
        <p:nvPicPr>
          <p:cNvPr id="16" name="Picture 10" descr="http://stat20.privet.ru/lr/0b259138cf98ed4ad99ec601b15bd76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929422" y="6072206"/>
            <a:ext cx="2214578" cy="6429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8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883"/>
                </a:solidFill>
              </a:rPr>
              <a:t>Аемдзаегъд</a:t>
            </a:r>
            <a:r>
              <a:rPr lang="ru-RU" b="1" i="1" dirty="0" smtClean="0">
                <a:solidFill>
                  <a:srgbClr val="C00883"/>
                </a:solidFill>
              </a:rPr>
              <a:t>, </a:t>
            </a:r>
            <a:r>
              <a:rPr lang="ru-RU" b="1" i="1" dirty="0" err="1" smtClean="0">
                <a:solidFill>
                  <a:srgbClr val="C00883"/>
                </a:solidFill>
              </a:rPr>
              <a:t>сабитае</a:t>
            </a:r>
            <a:r>
              <a:rPr lang="ru-RU" b="1" i="1" dirty="0" smtClean="0">
                <a:solidFill>
                  <a:srgbClr val="C00883"/>
                </a:solidFill>
              </a:rPr>
              <a:t>!</a:t>
            </a:r>
            <a:br>
              <a:rPr lang="ru-RU" b="1" i="1" dirty="0" smtClean="0">
                <a:solidFill>
                  <a:srgbClr val="C00883"/>
                </a:solidFill>
              </a:rPr>
            </a:br>
            <a:r>
              <a:rPr lang="ru-RU" b="1" i="1" dirty="0" err="1" smtClean="0">
                <a:solidFill>
                  <a:srgbClr val="C00883"/>
                </a:solidFill>
              </a:rPr>
              <a:t>Чындз</a:t>
            </a:r>
            <a:r>
              <a:rPr lang="ru-RU" b="1" i="1" dirty="0" smtClean="0">
                <a:solidFill>
                  <a:srgbClr val="C00883"/>
                </a:solidFill>
              </a:rPr>
              <a:t> кафы!</a:t>
            </a:r>
            <a:endParaRPr lang="ru-RU" b="1" i="1" dirty="0">
              <a:solidFill>
                <a:srgbClr val="C00883"/>
              </a:solidFill>
            </a:endParaRPr>
          </a:p>
        </p:txBody>
      </p:sp>
      <p:pic>
        <p:nvPicPr>
          <p:cNvPr id="5122" name="Picture 2" descr="F:\IMG76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5984" y="1571612"/>
            <a:ext cx="3212869" cy="2269375"/>
          </a:xfrm>
        </p:spPr>
      </p:pic>
      <p:pic>
        <p:nvPicPr>
          <p:cNvPr id="5123" name="Picture 3" descr="F:\IMG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292" y="4000504"/>
            <a:ext cx="3568328" cy="2643206"/>
          </a:xfrm>
          <a:prstGeom prst="rect">
            <a:avLst/>
          </a:prstGeom>
          <a:noFill/>
        </p:spPr>
      </p:pic>
      <p:pic>
        <p:nvPicPr>
          <p:cNvPr id="5124" name="Picture 4" descr="F:\IMG7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214422"/>
            <a:ext cx="3429024" cy="2598522"/>
          </a:xfrm>
          <a:prstGeom prst="rect">
            <a:avLst/>
          </a:prstGeom>
          <a:noFill/>
        </p:spPr>
      </p:pic>
      <p:pic>
        <p:nvPicPr>
          <p:cNvPr id="5125" name="Picture 5" descr="F:\IMG7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000504"/>
            <a:ext cx="3786214" cy="2678949"/>
          </a:xfrm>
          <a:prstGeom prst="rect">
            <a:avLst/>
          </a:prstGeom>
          <a:noFill/>
        </p:spPr>
      </p:pic>
      <p:pic>
        <p:nvPicPr>
          <p:cNvPr id="7" name="ма хурры хай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  <p:sp>
        <p:nvSpPr>
          <p:cNvPr id="3074" name="AutoShape 2" descr="http://www.kavkaz-etno.ru/images/kukla/kz_doll_1-003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://www.kavkaz-etno.ru/images/kukla/kz_doll_1-003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://www.kavkaz-etno.ru/images/kukla/kz_doll_1-0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http://www.kavkaz-etno.ru/images/kukla/doll_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500174"/>
            <a:ext cx="1785950" cy="2449320"/>
          </a:xfrm>
          <a:prstGeom prst="rect">
            <a:avLst/>
          </a:prstGeom>
          <a:noFill/>
        </p:spPr>
      </p:pic>
      <p:pic>
        <p:nvPicPr>
          <p:cNvPr id="12" name="Picture 6" descr="http://www.hudeem-vmeste.ru/sites/default/files/userpics/u945/photo18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34" y="4429132"/>
            <a:ext cx="825823" cy="121444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14290"/>
            <a:ext cx="4286280" cy="500066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7030A0"/>
                </a:solidFill>
              </a:rPr>
              <a:t>Дзыгъур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карк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6866" name="Picture 2" descr="http://img-fotki.yandex.ru/get/6420/93346980.3c/0_cdd7a_a816db3f_X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0168" y="857232"/>
            <a:ext cx="9254168" cy="6000768"/>
          </a:xfrm>
          <a:prstGeom prst="rect">
            <a:avLst/>
          </a:prstGeom>
          <a:noFill/>
        </p:spPr>
      </p:pic>
      <p:pic>
        <p:nvPicPr>
          <p:cNvPr id="36868" name="Picture 4" descr="http://im3-tub-ru.yandex.net/i?id=87705568-40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000108"/>
            <a:ext cx="2714644" cy="1400160"/>
          </a:xfrm>
          <a:prstGeom prst="rect">
            <a:avLst/>
          </a:prstGeom>
          <a:noFill/>
        </p:spPr>
      </p:pic>
      <p:pic>
        <p:nvPicPr>
          <p:cNvPr id="6" name="17. Неприятность эту мы переживем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1540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0"/>
            <a:ext cx="6186502" cy="857232"/>
          </a:xfrm>
        </p:spPr>
        <p:txBody>
          <a:bodyPr>
            <a:normAutofit fontScale="90000"/>
          </a:bodyPr>
          <a:lstStyle/>
          <a:p>
            <a:r>
              <a:rPr lang="ru-RU" sz="6000" b="1" i="1" dirty="0" err="1" smtClean="0">
                <a:solidFill>
                  <a:srgbClr val="FF0000"/>
                </a:solidFill>
              </a:rPr>
              <a:t>Ирон</a:t>
            </a:r>
            <a:r>
              <a:rPr lang="ru-RU" sz="6000" b="1" i="1" dirty="0" smtClean="0">
                <a:solidFill>
                  <a:srgbClr val="FF0000"/>
                </a:solidFill>
              </a:rPr>
              <a:t> театр</a:t>
            </a:r>
            <a:endParaRPr lang="ru-RU" sz="6000" b="1" dirty="0"/>
          </a:p>
        </p:txBody>
      </p:sp>
      <p:pic>
        <p:nvPicPr>
          <p:cNvPr id="4" name="Picture 3" descr="F:\Фото03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1357298"/>
            <a:ext cx="4357686" cy="4389437"/>
          </a:xfrm>
          <a:prstGeom prst="rect">
            <a:avLst/>
          </a:prstGeom>
          <a:noFill/>
        </p:spPr>
      </p:pic>
      <p:pic>
        <p:nvPicPr>
          <p:cNvPr id="5" name="Picture 5" descr="F:\IMAG0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00562" y="1857364"/>
            <a:ext cx="2714644" cy="3428999"/>
          </a:xfrm>
          <a:prstGeom prst="rect">
            <a:avLst/>
          </a:prstGeom>
          <a:noFill/>
        </p:spPr>
      </p:pic>
      <p:pic>
        <p:nvPicPr>
          <p:cNvPr id="11266" name="Picture 2" descr="http://stat11.privet.ru/lr/0813321b1790bcd5070c95e2f38a968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31379">
            <a:off x="6204979" y="1080121"/>
            <a:ext cx="3787678" cy="1928802"/>
          </a:xfrm>
          <a:prstGeom prst="rect">
            <a:avLst/>
          </a:prstGeom>
          <a:noFill/>
        </p:spPr>
      </p:pic>
      <p:pic>
        <p:nvPicPr>
          <p:cNvPr id="11268" name="Picture 4" descr="http://img1.liveinternet.ru/images/attach/c/2/70/140/70140550_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77613">
            <a:off x="5839320" y="4304776"/>
            <a:ext cx="3440315" cy="1928802"/>
          </a:xfrm>
          <a:prstGeom prst="rect">
            <a:avLst/>
          </a:prstGeom>
          <a:noFill/>
        </p:spPr>
      </p:pic>
      <p:pic>
        <p:nvPicPr>
          <p:cNvPr id="7" name="Picture 2" descr="http://www.kinder.ru/konkurs/2005/stiagkina-timoshenko/indexny.files/000$003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1472" y="785794"/>
            <a:ext cx="1785950" cy="1323975"/>
          </a:xfrm>
          <a:prstGeom prst="rect">
            <a:avLst/>
          </a:prstGeom>
          <a:noFill/>
        </p:spPr>
      </p:pic>
      <p:pic>
        <p:nvPicPr>
          <p:cNvPr id="8" name="35. В мире много сказо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214338"/>
            <a:ext cx="9715568" cy="2061426"/>
          </a:xfrm>
        </p:spPr>
        <p:txBody>
          <a:bodyPr>
            <a:normAutofit/>
          </a:bodyPr>
          <a:lstStyle/>
          <a:p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н</a:t>
            </a:r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низ  </a:t>
            </a:r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м</a:t>
            </a:r>
            <a:r>
              <a:rPr lang="en-US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æ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4800" b="1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амондджын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ru-RU" sz="4800" b="1" kern="10" dirty="0" err="1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ут</a:t>
            </a:r>
            <a: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! </a:t>
            </a:r>
            <a:br>
              <a:rPr lang="ru-RU" sz="4800" b="1" kern="10" dirty="0" smtClean="0"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9999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img0.liveinternet.ru/images/attach/c/0/51/894/51894861_x_43a08b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4886359" cy="4071966"/>
          </a:xfrm>
          <a:prstGeom prst="rect">
            <a:avLst/>
          </a:prstGeom>
          <a:noFill/>
        </p:spPr>
      </p:pic>
      <p:pic>
        <p:nvPicPr>
          <p:cNvPr id="2052" name="Picture 4" descr="http://cs5734.userapi.com/u57188354/-14/x_735014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929198"/>
            <a:ext cx="5643602" cy="1928802"/>
          </a:xfrm>
          <a:prstGeom prst="rect">
            <a:avLst/>
          </a:prstGeom>
          <a:noFill/>
        </p:spPr>
      </p:pic>
      <p:pic>
        <p:nvPicPr>
          <p:cNvPr id="2054" name="Picture 6" descr="http://img04.rl0.ru/eda/c300x300/s2.afisha-eda.ru/Photos/120131112336-1202131749040-p-O-shashlik-iz-baranini-so-sladkimi-percam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000240"/>
            <a:ext cx="3786214" cy="2286016"/>
          </a:xfrm>
          <a:prstGeom prst="rect">
            <a:avLst/>
          </a:prstGeom>
          <a:noFill/>
        </p:spPr>
      </p:pic>
      <p:pic>
        <p:nvPicPr>
          <p:cNvPr id="7" name="Танцевальные Мелодии Кавказа - Танцевальная Попурри (mp3ostrov.com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43966" y="142852"/>
            <a:ext cx="304800" cy="304800"/>
          </a:xfrm>
          <a:prstGeom prst="rect">
            <a:avLst/>
          </a:prstGeom>
        </p:spPr>
      </p:pic>
      <p:pic>
        <p:nvPicPr>
          <p:cNvPr id="2056" name="Picture 8" descr="http://files2.fatakat.com/2011/8/1312807679195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4714884"/>
            <a:ext cx="876300" cy="1695451"/>
          </a:xfrm>
          <a:prstGeom prst="rect">
            <a:avLst/>
          </a:prstGeom>
          <a:noFill/>
        </p:spPr>
      </p:pic>
      <p:pic>
        <p:nvPicPr>
          <p:cNvPr id="9" name="Picture 8" descr="http://files2.fatakat.com/2011/8/1312807679195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4" y="4714884"/>
            <a:ext cx="876300" cy="16954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0"/>
            <a:ext cx="4714908" cy="857232"/>
          </a:xfrm>
        </p:spPr>
        <p:txBody>
          <a:bodyPr>
            <a:normAutofit fontScale="90000"/>
          </a:bodyPr>
          <a:lstStyle/>
          <a:p>
            <a:r>
              <a:rPr lang="ru-RU" sz="5400" b="1" i="1" dirty="0" err="1" smtClean="0">
                <a:solidFill>
                  <a:srgbClr val="FF0000"/>
                </a:solidFill>
              </a:rPr>
              <a:t>Ирон</a:t>
            </a:r>
            <a:r>
              <a:rPr lang="ru-RU" sz="5400" b="1" i="1" dirty="0" smtClean="0">
                <a:solidFill>
                  <a:srgbClr val="FF0000"/>
                </a:solidFill>
              </a:rPr>
              <a:t> театр</a:t>
            </a:r>
            <a:endParaRPr lang="ru-RU" b="1" dirty="0"/>
          </a:p>
        </p:txBody>
      </p:sp>
      <p:pic>
        <p:nvPicPr>
          <p:cNvPr id="4" name="Picture 2" descr="F:\IMAG0086_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71546"/>
            <a:ext cx="2928958" cy="3786214"/>
          </a:xfrm>
          <a:prstGeom prst="rect">
            <a:avLst/>
          </a:prstGeom>
          <a:noFill/>
        </p:spPr>
      </p:pic>
      <p:pic>
        <p:nvPicPr>
          <p:cNvPr id="5" name="Picture 4" descr="F:\Фото0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071546"/>
            <a:ext cx="3214710" cy="3786214"/>
          </a:xfrm>
          <a:prstGeom prst="rect">
            <a:avLst/>
          </a:prstGeom>
          <a:noFill/>
        </p:spPr>
      </p:pic>
      <p:pic>
        <p:nvPicPr>
          <p:cNvPr id="10242" name="Picture 2" descr="http://www.kinder.ru/konkurs/2005/stiagkina-timoshenko/indexny.files/000$00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714356"/>
            <a:ext cx="1352550" cy="1323975"/>
          </a:xfrm>
          <a:prstGeom prst="rect">
            <a:avLst/>
          </a:prstGeom>
          <a:noFill/>
        </p:spPr>
      </p:pic>
      <p:pic>
        <p:nvPicPr>
          <p:cNvPr id="10244" name="Picture 4" descr="http://i037.radikal.ru/1102/e5/049704d755f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1630" y="0"/>
            <a:ext cx="2322370" cy="2285992"/>
          </a:xfrm>
          <a:prstGeom prst="rect">
            <a:avLst/>
          </a:prstGeom>
          <a:noFill/>
        </p:spPr>
      </p:pic>
      <p:pic>
        <p:nvPicPr>
          <p:cNvPr id="10246" name="Picture 6" descr="http://kk.convdocs.org/pars_docs/refs/258/257406/257406_html_5bcc00d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428860" y="3786190"/>
            <a:ext cx="2280212" cy="2100241"/>
          </a:xfrm>
          <a:prstGeom prst="rect">
            <a:avLst/>
          </a:prstGeom>
          <a:noFill/>
        </p:spPr>
      </p:pic>
      <p:pic>
        <p:nvPicPr>
          <p:cNvPr id="10" name="Picture 4" descr="http://i037.radikal.ru/1102/e5/049704d755f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1630" y="2285992"/>
            <a:ext cx="2322370" cy="2276462"/>
          </a:xfrm>
          <a:prstGeom prst="rect">
            <a:avLst/>
          </a:prstGeom>
          <a:noFill/>
        </p:spPr>
      </p:pic>
      <p:pic>
        <p:nvPicPr>
          <p:cNvPr id="11" name="Picture 4" descr="http://i037.radikal.ru/1102/e5/049704d755f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1630" y="4643446"/>
            <a:ext cx="2322370" cy="2133586"/>
          </a:xfrm>
          <a:prstGeom prst="rect">
            <a:avLst/>
          </a:prstGeom>
          <a:noFill/>
        </p:spPr>
      </p:pic>
      <p:pic>
        <p:nvPicPr>
          <p:cNvPr id="12" name="28. Точка, точка, запят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  <p:pic>
        <p:nvPicPr>
          <p:cNvPr id="10248" name="Picture 8" descr="http://www.romantichome.net/cartao104imagem1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929198"/>
            <a:ext cx="2066925" cy="1790701"/>
          </a:xfrm>
          <a:prstGeom prst="rect">
            <a:avLst/>
          </a:prstGeom>
          <a:noFill/>
        </p:spPr>
      </p:pic>
      <p:pic>
        <p:nvPicPr>
          <p:cNvPr id="14" name="Picture 8" descr="http://www.romantichome.net/cartao104imagem1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4643438" y="4929199"/>
            <a:ext cx="2081226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14290"/>
            <a:ext cx="6758006" cy="1000132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Чи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тыхджындаер</a:t>
            </a:r>
            <a:r>
              <a:rPr lang="ru-RU" b="1" i="1" dirty="0" smtClean="0">
                <a:solidFill>
                  <a:srgbClr val="FF0000"/>
                </a:solidFill>
              </a:rPr>
              <a:t> у!!!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F:\IMAG0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14422"/>
            <a:ext cx="3429024" cy="3857652"/>
          </a:xfrm>
          <a:prstGeom prst="rect">
            <a:avLst/>
          </a:prstGeom>
          <a:noFill/>
        </p:spPr>
      </p:pic>
      <p:pic>
        <p:nvPicPr>
          <p:cNvPr id="9218" name="Picture 2" descr="http://s3.rimg.info/2bd80f411d746e70fd617691bad8ccb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3380"/>
            <a:ext cx="1285884" cy="1643074"/>
          </a:xfrm>
          <a:prstGeom prst="rect">
            <a:avLst/>
          </a:prstGeom>
          <a:noFill/>
        </p:spPr>
      </p:pic>
      <p:pic>
        <p:nvPicPr>
          <p:cNvPr id="9222" name="Picture 6" descr="http://im1-tub-ru.yandex.net/i?id=65646459-02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714356"/>
            <a:ext cx="1304925" cy="1428750"/>
          </a:xfrm>
          <a:prstGeom prst="rect">
            <a:avLst/>
          </a:prstGeom>
          <a:noFill/>
        </p:spPr>
      </p:pic>
      <p:pic>
        <p:nvPicPr>
          <p:cNvPr id="9224" name="Picture 8" descr="http://s45.radikal.ru/i108/1203/8d/e25d594074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143636" y="1500174"/>
            <a:ext cx="3000364" cy="4143404"/>
          </a:xfrm>
          <a:prstGeom prst="rect">
            <a:avLst/>
          </a:prstGeom>
          <a:noFill/>
        </p:spPr>
      </p:pic>
      <p:pic>
        <p:nvPicPr>
          <p:cNvPr id="9226" name="Picture 10" descr="http://smiles24.ru/data/smiles/anime-pticy-40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66" y="3857628"/>
            <a:ext cx="1857388" cy="2000264"/>
          </a:xfrm>
          <a:prstGeom prst="rect">
            <a:avLst/>
          </a:prstGeom>
          <a:noFill/>
        </p:spPr>
      </p:pic>
      <p:pic>
        <p:nvPicPr>
          <p:cNvPr id="10" name="17. Неприятность эту мы переживе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715404" y="142852"/>
            <a:ext cx="304800" cy="304800"/>
          </a:xfrm>
          <a:prstGeom prst="rect">
            <a:avLst/>
          </a:prstGeom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00B050"/>
                </a:solidFill>
              </a:rPr>
              <a:t>Кто-кто в теремочке живёт?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F:\IMG7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2987" y="1714489"/>
            <a:ext cx="4781013" cy="4000527"/>
          </a:xfrm>
          <a:prstGeom prst="rect">
            <a:avLst/>
          </a:prstGeom>
          <a:noFill/>
        </p:spPr>
      </p:pic>
      <p:pic>
        <p:nvPicPr>
          <p:cNvPr id="4099" name="Picture 3" descr="F:\IMG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3071810"/>
            <a:ext cx="4143372" cy="3500438"/>
          </a:xfrm>
          <a:prstGeom prst="rect">
            <a:avLst/>
          </a:prstGeom>
          <a:noFill/>
        </p:spPr>
      </p:pic>
      <p:pic>
        <p:nvPicPr>
          <p:cNvPr id="6" name="025_Ничего на свете лучше нету (Г. Гладков - Ю. Энтин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15404" y="142852"/>
            <a:ext cx="304800" cy="304800"/>
          </a:xfrm>
          <a:prstGeom prst="rect">
            <a:avLst/>
          </a:prstGeom>
        </p:spPr>
      </p:pic>
      <p:pic>
        <p:nvPicPr>
          <p:cNvPr id="7" name="Picture 6" descr="http://img26.dreamies.de/img/396/b/or8vb73u37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785794"/>
            <a:ext cx="1500198" cy="2250298"/>
          </a:xfrm>
          <a:prstGeom prst="rect">
            <a:avLst/>
          </a:prstGeom>
          <a:noFill/>
        </p:spPr>
      </p:pic>
      <p:pic>
        <p:nvPicPr>
          <p:cNvPr id="8" name="Picture 6" descr="http://stat18.privet.ru/lr/0a2fa238921aacd855602c29cf724ce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500438"/>
            <a:ext cx="428628" cy="642942"/>
          </a:xfrm>
          <a:prstGeom prst="rect">
            <a:avLst/>
          </a:prstGeom>
          <a:noFill/>
        </p:spPr>
      </p:pic>
      <p:pic>
        <p:nvPicPr>
          <p:cNvPr id="11" name="Picture 4" descr="http://img1.liveinternet.ru/images/attach/c/2/71/973/71973770_multik7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71515">
            <a:off x="24765" y="3802075"/>
            <a:ext cx="503706" cy="762484"/>
          </a:xfrm>
          <a:prstGeom prst="rect">
            <a:avLst/>
          </a:prstGeom>
          <a:noFill/>
        </p:spPr>
      </p:pic>
      <p:pic>
        <p:nvPicPr>
          <p:cNvPr id="12" name="Picture 4" descr="http://stat16.privet.ru/lr/0b06a8c1f18177a304fb863c668271c8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000296" y="785794"/>
            <a:ext cx="2143125" cy="30384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3857652" cy="121444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          </a:t>
            </a:r>
            <a:r>
              <a:rPr lang="ru-RU" b="1" i="1" dirty="0" err="1" smtClean="0">
                <a:solidFill>
                  <a:srgbClr val="00B050"/>
                </a:solidFill>
              </a:rPr>
              <a:t>Нае</a:t>
            </a:r>
            <a:r>
              <a:rPr lang="ru-RU" b="1" i="1" dirty="0" smtClean="0">
                <a:solidFill>
                  <a:srgbClr val="00B050"/>
                </a:solidFill>
              </a:rPr>
              <a:t>  </a:t>
            </a:r>
            <a:r>
              <a:rPr lang="ru-RU" b="1" i="1" dirty="0" err="1" smtClean="0">
                <a:solidFill>
                  <a:srgbClr val="00B050"/>
                </a:solidFill>
              </a:rPr>
              <a:t>хаелаерттае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2" descr="http://www.kavkaz-etno.ru/images/kukla/doll_0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86190"/>
            <a:ext cx="2000264" cy="2743238"/>
          </a:xfrm>
          <a:prstGeom prst="rect">
            <a:avLst/>
          </a:prstGeom>
          <a:noFill/>
        </p:spPr>
      </p:pic>
      <p:pic>
        <p:nvPicPr>
          <p:cNvPr id="5" name="Picture 2" descr="F:\IMG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857232"/>
            <a:ext cx="4000528" cy="3030703"/>
          </a:xfrm>
          <a:prstGeom prst="rect">
            <a:avLst/>
          </a:prstGeom>
          <a:noFill/>
        </p:spPr>
      </p:pic>
      <p:pic>
        <p:nvPicPr>
          <p:cNvPr id="6" name="Picture 4" descr="http://www.proshkolu.ru/content/media/pic/std/3000000/2870000/2869359-f070b8b6aa1fa88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428736"/>
            <a:ext cx="2714644" cy="1827164"/>
          </a:xfrm>
          <a:prstGeom prst="rect">
            <a:avLst/>
          </a:prstGeom>
          <a:noFill/>
        </p:spPr>
      </p:pic>
      <p:pic>
        <p:nvPicPr>
          <p:cNvPr id="7" name="Picture 3" descr="F:\IMG4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286124"/>
            <a:ext cx="3571932" cy="2839637"/>
          </a:xfrm>
          <a:prstGeom prst="rect">
            <a:avLst/>
          </a:prstGeom>
          <a:noFill/>
        </p:spPr>
      </p:pic>
      <p:pic>
        <p:nvPicPr>
          <p:cNvPr id="8" name="Picture 4" descr="http://im4-tub-ru.yandex.net/i?id=589153544-47-72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6215082"/>
            <a:ext cx="2928958" cy="642918"/>
          </a:xfrm>
          <a:prstGeom prst="rect">
            <a:avLst/>
          </a:prstGeom>
          <a:noFill/>
        </p:spPr>
      </p:pic>
      <p:pic>
        <p:nvPicPr>
          <p:cNvPr id="9" name="Picture 4" descr="http://im4-tub-ru.yandex.net/i?id=589153544-47-72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6215082"/>
            <a:ext cx="2714612" cy="642918"/>
          </a:xfrm>
          <a:prstGeom prst="rect">
            <a:avLst/>
          </a:prstGeom>
          <a:noFill/>
        </p:spPr>
      </p:pic>
      <p:pic>
        <p:nvPicPr>
          <p:cNvPr id="10" name="Танцевальные Мелодии Кавказа - Танцевальная Попурри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58138" cy="35719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</a:rPr>
              <a:t>Тымбл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</a:rPr>
              <a:t>тулы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тулы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тулы</a:t>
            </a:r>
            <a:r>
              <a:rPr lang="ru-RU" b="1" i="1" dirty="0" smtClean="0">
                <a:solidFill>
                  <a:srgbClr val="C00000"/>
                </a:solidFill>
              </a:rPr>
              <a:t>!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3794" name="Picture 2" descr="http://crosti.ru/patterns/00/03/f6/6eab8733fe/pi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  <p:pic>
        <p:nvPicPr>
          <p:cNvPr id="5" name="Picture 2" descr="http://i038.radikal.ru/1304/db/7b534a2e105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5286388"/>
            <a:ext cx="5976946" cy="1905000"/>
          </a:xfrm>
          <a:prstGeom prst="rect">
            <a:avLst/>
          </a:prstGeom>
          <a:noFill/>
        </p:spPr>
      </p:pic>
      <p:pic>
        <p:nvPicPr>
          <p:cNvPr id="6" name="Picture 6" descr="http://s005.radikal.ru/i210/1106/f9/262de40a9b1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215207" y="3286124"/>
            <a:ext cx="1928793" cy="1514112"/>
          </a:xfrm>
          <a:prstGeom prst="rect">
            <a:avLst/>
          </a:prstGeom>
          <a:noFill/>
        </p:spPr>
      </p:pic>
      <p:pic>
        <p:nvPicPr>
          <p:cNvPr id="7" name="Picture 4" descr="http://i.embpersons.com/cute/org/a28368d7c6d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5095874"/>
            <a:ext cx="1333500" cy="1762126"/>
          </a:xfrm>
          <a:prstGeom prst="rect">
            <a:avLst/>
          </a:prstGeom>
          <a:noFill/>
        </p:spPr>
      </p:pic>
      <p:pic>
        <p:nvPicPr>
          <p:cNvPr id="33796" name="Picture 4" descr="http://img-fotki.yandex.ru/get/4807/tatyana2q8-medvedeva.123/0_534b4_1837a7b2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3929066"/>
            <a:ext cx="2656520" cy="1885927"/>
          </a:xfrm>
          <a:prstGeom prst="rect">
            <a:avLst/>
          </a:prstGeom>
          <a:noFill/>
        </p:spPr>
      </p:pic>
      <p:pic>
        <p:nvPicPr>
          <p:cNvPr id="9" name="181_Колобок, колобок (А. Рыбников - Ю. Ким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MG74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714356"/>
            <a:ext cx="4000528" cy="2625347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258072" cy="78579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</a:rPr>
              <a:t>Тымбл</a:t>
            </a:r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</a:rPr>
              <a:t>тулы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тулы</a:t>
            </a:r>
            <a:r>
              <a:rPr lang="ru-RU" b="1" i="1" dirty="0" smtClean="0">
                <a:solidFill>
                  <a:srgbClr val="C00000"/>
                </a:solidFill>
              </a:rPr>
              <a:t>, </a:t>
            </a:r>
            <a:r>
              <a:rPr lang="ru-RU" b="1" i="1" dirty="0" err="1" smtClean="0">
                <a:solidFill>
                  <a:srgbClr val="C00000"/>
                </a:solidFill>
              </a:rPr>
              <a:t>тулы</a:t>
            </a:r>
            <a:r>
              <a:rPr lang="ru-RU" b="1" i="1" dirty="0" smtClean="0">
                <a:solidFill>
                  <a:srgbClr val="C00000"/>
                </a:solidFill>
              </a:rPr>
              <a:t>!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F:\IMG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4572000" cy="3286123"/>
          </a:xfrm>
          <a:prstGeom prst="rect">
            <a:avLst/>
          </a:prstGeom>
          <a:noFill/>
        </p:spPr>
      </p:pic>
      <p:pic>
        <p:nvPicPr>
          <p:cNvPr id="2053" name="Picture 5" descr="F:\IMG7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857232"/>
            <a:ext cx="3214710" cy="2285992"/>
          </a:xfrm>
          <a:prstGeom prst="rect">
            <a:avLst/>
          </a:prstGeom>
          <a:noFill/>
        </p:spPr>
      </p:pic>
      <p:pic>
        <p:nvPicPr>
          <p:cNvPr id="2054" name="Picture 6" descr="F:\IMG7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714752"/>
            <a:ext cx="3571899" cy="2575889"/>
          </a:xfrm>
          <a:prstGeom prst="rect">
            <a:avLst/>
          </a:prstGeom>
          <a:noFill/>
        </p:spPr>
      </p:pic>
      <p:pic>
        <p:nvPicPr>
          <p:cNvPr id="7" name="181_Колобок, колобок (А. Рыбников - Ю. Ким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142852"/>
            <a:ext cx="304800" cy="304800"/>
          </a:xfrm>
          <a:prstGeom prst="rect">
            <a:avLst/>
          </a:prstGeom>
        </p:spPr>
      </p:pic>
      <p:pic>
        <p:nvPicPr>
          <p:cNvPr id="8" name="Picture 6" descr="http://stat18.privet.ru/lr/0a2fa238921aacd855602c29cf724ce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24" y="1214422"/>
            <a:ext cx="428628" cy="642942"/>
          </a:xfrm>
          <a:prstGeom prst="rect">
            <a:avLst/>
          </a:prstGeom>
          <a:noFill/>
        </p:spPr>
      </p:pic>
      <p:pic>
        <p:nvPicPr>
          <p:cNvPr id="9" name="Picture 6" descr="http://stat18.privet.ru/lr/0a2fa238921aacd855602c29cf724ce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4000504"/>
            <a:ext cx="428628" cy="6429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im4-tub-ru.yandex.net/i?id=589153544-4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00306"/>
            <a:ext cx="2857500" cy="923925"/>
          </a:xfrm>
          <a:prstGeom prst="rect">
            <a:avLst/>
          </a:prstGeom>
          <a:noFill/>
        </p:spPr>
      </p:pic>
      <p:pic>
        <p:nvPicPr>
          <p:cNvPr id="5124" name="Picture 4" descr="F:\IMG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1285860"/>
            <a:ext cx="2446752" cy="326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357214"/>
            <a:ext cx="9286940" cy="1285884"/>
          </a:xfrm>
        </p:spPr>
        <p:txBody>
          <a:bodyPr>
            <a:normAutofit/>
          </a:bodyPr>
          <a:lstStyle/>
          <a:p>
            <a:r>
              <a:rPr lang="ru-RU" sz="4000" b="1" i="1" dirty="0" err="1" smtClean="0">
                <a:solidFill>
                  <a:srgbClr val="00B050"/>
                </a:solidFill>
              </a:rPr>
              <a:t>Рагон</a:t>
            </a:r>
            <a:r>
              <a:rPr lang="ru-RU" sz="4000" b="1" i="1" dirty="0" smtClean="0">
                <a:solidFill>
                  <a:srgbClr val="00B050"/>
                </a:solidFill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</a:rPr>
              <a:t>ирон</a:t>
            </a:r>
            <a:r>
              <a:rPr lang="ru-RU" sz="4000" b="1" i="1" dirty="0" smtClean="0">
                <a:solidFill>
                  <a:srgbClr val="00B050"/>
                </a:solidFill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</a:rPr>
              <a:t>хъаеугае</a:t>
            </a:r>
            <a:r>
              <a:rPr lang="ru-RU" sz="4000" b="1" i="1" dirty="0" smtClean="0">
                <a:solidFill>
                  <a:srgbClr val="00B050"/>
                </a:solidFill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</a:rPr>
              <a:t>дзаумаеттае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F:\IMG50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428736"/>
            <a:ext cx="250033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F:\IMG5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86256"/>
            <a:ext cx="304802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http://agdau.ucoz.ru/_ph/1/2/9723550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643446"/>
            <a:ext cx="228601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http://stat18.privet.ru/lr/0a1f38cfbbb18d340aa0573b65f257c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1928802"/>
            <a:ext cx="642942" cy="571504"/>
          </a:xfrm>
          <a:prstGeom prst="rect">
            <a:avLst/>
          </a:prstGeom>
          <a:noFill/>
        </p:spPr>
      </p:pic>
      <p:pic>
        <p:nvPicPr>
          <p:cNvPr id="16" name="Picture 8" descr="http://stat18.privet.ru/lr/0a1f38cfbbb18d340aa0573b65f257c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143380"/>
            <a:ext cx="2071702" cy="1841513"/>
          </a:xfrm>
          <a:prstGeom prst="rect">
            <a:avLst/>
          </a:prstGeom>
          <a:noFill/>
        </p:spPr>
      </p:pic>
      <p:pic>
        <p:nvPicPr>
          <p:cNvPr id="7178" name="Picture 10" descr="http://stat18.privet.ru/lr/0a181cc45fc7a6d245820bf453787afc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0230" y="3429000"/>
            <a:ext cx="910793" cy="1120774"/>
          </a:xfrm>
          <a:prstGeom prst="rect">
            <a:avLst/>
          </a:prstGeom>
          <a:noFill/>
        </p:spPr>
      </p:pic>
      <p:pic>
        <p:nvPicPr>
          <p:cNvPr id="18" name="Танцевальные Мелодии Кавказа - Танцевальная Попурри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572528" y="214290"/>
            <a:ext cx="304800" cy="304800"/>
          </a:xfrm>
          <a:prstGeom prst="rect">
            <a:avLst/>
          </a:prstGeom>
        </p:spPr>
      </p:pic>
      <p:pic>
        <p:nvPicPr>
          <p:cNvPr id="7180" name="Picture 12" descr="http://img1.liveinternet.ru/images/attach/c/2/73/383/73383497_kak_interesno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768" y="2357430"/>
            <a:ext cx="642942" cy="642942"/>
          </a:xfrm>
          <a:prstGeom prst="rect">
            <a:avLst/>
          </a:prstGeom>
          <a:noFill/>
        </p:spPr>
      </p:pic>
      <p:pic>
        <p:nvPicPr>
          <p:cNvPr id="12" name="Picture 2" descr="http://www.anaharsis.ru/semiot/ornam/image/Orn1/Orn3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8992" y="1214422"/>
            <a:ext cx="1972003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126</Words>
  <Application>Microsoft Office PowerPoint</Application>
  <PresentationFormat>Экран (4:3)</PresentationFormat>
  <Paragraphs>20</Paragraphs>
  <Slides>20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Ирон театр Проекты автор  ЦаерикатыАллае</vt:lpstr>
      <vt:lpstr>Ирон театр</vt:lpstr>
      <vt:lpstr>Ирон театр</vt:lpstr>
      <vt:lpstr>Чи тыхджындаер у!!!</vt:lpstr>
      <vt:lpstr> Кто-кто в теремочке живёт?</vt:lpstr>
      <vt:lpstr>          Нае  хаелаерттае</vt:lpstr>
      <vt:lpstr>Тымбл тулы, тулы, тулы!</vt:lpstr>
      <vt:lpstr>Тымбл тулы, тулы, тулы!</vt:lpstr>
      <vt:lpstr>Рагон ирон хъаеугае дзаумаеттае</vt:lpstr>
      <vt:lpstr>Ныссахта дада булкъ…</vt:lpstr>
      <vt:lpstr>Ныссахта дада булкъ…</vt:lpstr>
      <vt:lpstr>Между двух морей, Черного и Каспийского, на Кавказе находится страна Осетия – земля талантливых людей и прекрасной природы. Земля, славная своим прошлым и настоящим. Известная всему миру своим культурным достоянием, жемчужиной которого является Нартский эпос.  </vt:lpstr>
      <vt:lpstr>Ай у Коста.</vt:lpstr>
      <vt:lpstr>Сымбырд ма каен дидинаег!</vt:lpstr>
      <vt:lpstr>Нае ирон хаехтае</vt:lpstr>
      <vt:lpstr>Аесфаенд кодтой мыстытае гадийы хъуырыл мырмыраег сауындзын!!!</vt:lpstr>
      <vt:lpstr>Нае ирон баестае</vt:lpstr>
      <vt:lpstr>Аемдзаегъд, сабитае! Чындз кафы!</vt:lpstr>
      <vt:lpstr>Дзыгъур карк</vt:lpstr>
      <vt:lpstr>Æнæниз  æмæ  амондджын  ут!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Ирон театр</dc:title>
  <dc:creator>Дом</dc:creator>
  <cp:lastModifiedBy>Лия</cp:lastModifiedBy>
  <cp:revision>70</cp:revision>
  <dcterms:created xsi:type="dcterms:W3CDTF">2014-03-22T16:28:35Z</dcterms:created>
  <dcterms:modified xsi:type="dcterms:W3CDTF">2014-08-06T18:56:37Z</dcterms:modified>
</cp:coreProperties>
</file>