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71" r:id="rId11"/>
    <p:sldId id="267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  <p:clrMru>
    <a:srgbClr val="95050F"/>
    <a:srgbClr val="3333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2652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C3E4-C6E2-46BD-8608-C623B3991E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0C5-99BF-4508-9379-22F91235F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C0C5-99BF-4508-9379-22F91235F03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432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3432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559D6B-7F57-45F9-9B93-CCD5B658B954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FF4CB6-DAAF-432B-9556-5345ABB09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3432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99;%20&#1084;&#1072;&#1083;&#1077;&#1085;&#1100;&#1082;&#1080;&#1077;%20&#1076;&#1077;&#1090;&#1080;,%20&#1085;&#1072;&#1084;%20&#1093;&#1086;&#1095;&#1077;&#1090;&#1089;&#1103;%20&#1075;&#1091;&#1083;&#1103;&#1090;&#1100;%20%20(audiopoisk.com).mp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4;&#1099;%20&#1084;&#1072;&#1083;&#1077;&#1085;&#1100;&#1082;&#1080;&#1077;%20&#1076;&#1077;&#1090;&#1080;,%20&#1085;&#1072;&#1084;%20&#1093;&#1086;&#1095;&#1077;&#1090;&#1089;&#1103;%20&#1075;&#1091;&#1083;&#1103;&#1090;&#1100;%20%20(audiopoisk.com).mp3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  <a:ea typeface="Batang" pitchFamily="18" charset="-127"/>
                <a:cs typeface="Andalus" pitchFamily="18" charset="-78"/>
              </a:rPr>
              <a:t>Муниципальное казённое дошкольное образовательное  учреждение</a:t>
            </a:r>
            <a:br>
              <a:rPr lang="ru-RU" sz="3200" dirty="0" smtClean="0">
                <a:latin typeface="+mn-lt"/>
                <a:ea typeface="Batang" pitchFamily="18" charset="-127"/>
                <a:cs typeface="Andalus" pitchFamily="18" charset="-78"/>
              </a:rPr>
            </a:br>
            <a:r>
              <a:rPr lang="ru-RU" sz="3200" dirty="0" smtClean="0">
                <a:latin typeface="+mn-lt"/>
                <a:ea typeface="Batang" pitchFamily="18" charset="-127"/>
                <a:cs typeface="Andalus" pitchFamily="18" charset="-78"/>
              </a:rPr>
              <a:t> «Детский сад № 11 г. Беслана»  Правобережного    района  Республики Северная Осетия –Алания</a:t>
            </a:r>
            <a:endParaRPr lang="ru-RU" sz="3200" dirty="0">
              <a:latin typeface="+mn-lt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6286544" cy="2000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ПУБЛИЧНЫЙ ДОКЛАД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2012-2013 учебный год</a:t>
            </a: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ownloads\закаливание дс схем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1"/>
            <a:ext cx="7858180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Применение здоровьесберегающих технологий у нас в саду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7158" y="285728"/>
            <a:ext cx="8429684" cy="35086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7030A0"/>
                </a:solidFill>
                <a:ea typeface="Batang" pitchFamily="18" charset="-127"/>
                <a:cs typeface="Times New Roman" pitchFamily="18" charset="0"/>
              </a:rPr>
              <a:t>Цели, актуальность проекта, задачи: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baseline="0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Обеспечение ранней социализации детей и адаптации их к поступлению в ДОУ.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baseline="0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Осознанное отношение родителей к  личностному развитию детей раннего возраста. Консультативно-методическая поддержка</a:t>
            </a:r>
            <a:r>
              <a:rPr lang="ru-RU" b="1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 родителей в вопросах воспитания и обучения.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="1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Повышение физического и психического уровня развития детей посещающих ДОУ.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baseline="0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 программу адаптации включены циклы встреч с родителями, игры для детей.</a:t>
            </a:r>
            <a:r>
              <a:rPr lang="ru-RU" b="1" baseline="0" dirty="0" smtClean="0">
                <a:solidFill>
                  <a:srgbClr val="0070C0"/>
                </a:solidFill>
                <a:ea typeface="Batang" pitchFamily="18" charset="-127"/>
                <a:cs typeface="Times New Roman" pitchFamily="18" charset="0"/>
              </a:rPr>
              <a:t>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Batang" pitchFamily="18" charset="-127"/>
            </a:endParaRPr>
          </a:p>
        </p:txBody>
      </p:sp>
      <p:pic>
        <p:nvPicPr>
          <p:cNvPr id="3" name="Рисунок 2" descr="SAM_2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3703902" cy="2633692"/>
          </a:xfrm>
          <a:prstGeom prst="rect">
            <a:avLst/>
          </a:prstGeom>
        </p:spPr>
      </p:pic>
      <p:pic>
        <p:nvPicPr>
          <p:cNvPr id="4" name="Рисунок 3" descr="SAM_2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3927049" cy="26432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000" b="1" i="0" u="none" strike="noStrike" cap="none" spc="0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Проект</a:t>
            </a:r>
            <a:r>
              <a:rPr kumimoji="0" lang="ru-RU" sz="2000" b="1" i="0" u="none" strike="noStrike" cap="none" spc="0" normalizeH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адаптации детей раннего возраста в детском саду</a:t>
            </a:r>
          </a:p>
          <a:p>
            <a:pPr algn="ctr"/>
            <a:r>
              <a:rPr kumimoji="0" lang="ru-RU" sz="2000" b="1" i="0" u="none" strike="noStrike" cap="none" spc="0" normalizeH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b="1" cap="none" spc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« Вместе с мамой»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7415"/>
            <a:ext cx="8785238" cy="6690585"/>
          </a:xfrm>
          <a:prstGeom prst="rect">
            <a:avLst/>
          </a:prstGeom>
        </p:spPr>
      </p:pic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071678"/>
            <a:ext cx="8286808" cy="2123658"/>
          </a:xfrm>
          <a:prstGeom prst="rect">
            <a:avLst/>
          </a:prstGeom>
          <a:ln w="1270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015286" cy="32146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Batang" pitchFamily="18" charset="-127"/>
              </a:rPr>
              <a:t>Учредитель: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Batang" pitchFamily="18" charset="-127"/>
              </a:rPr>
              <a:t> </a:t>
            </a:r>
            <a:r>
              <a:rPr lang="ru-RU" sz="2000" dirty="0" smtClean="0">
                <a:latin typeface="+mn-lt"/>
                <a:ea typeface="Batang" pitchFamily="18" charset="-127"/>
              </a:rPr>
              <a:t>                  Администрация местного самоуправления  Правобережного   района     	</a:t>
            </a:r>
            <a:br>
              <a:rPr lang="ru-RU" sz="2000" dirty="0" smtClean="0">
                <a:latin typeface="+mn-lt"/>
                <a:ea typeface="Batang" pitchFamily="18" charset="-127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Batang" pitchFamily="18" charset="-127"/>
              </a:rPr>
              <a:t>Наш адрес:         </a:t>
            </a:r>
            <a:r>
              <a:rPr lang="ru-RU" sz="2000" dirty="0" smtClean="0">
                <a:latin typeface="+mn-lt"/>
                <a:ea typeface="Batang" pitchFamily="18" charset="-127"/>
              </a:rPr>
              <a:t>363024, Республика Северная Осетия-Алания,  г. Беслан, пер. Крайний 4</a:t>
            </a:r>
            <a:br>
              <a:rPr lang="ru-RU" sz="2000" dirty="0" smtClean="0">
                <a:latin typeface="+mn-lt"/>
                <a:ea typeface="Batang" pitchFamily="18" charset="-127"/>
              </a:rPr>
            </a:br>
            <a:r>
              <a:rPr lang="ru-RU" sz="2000" dirty="0" smtClean="0">
                <a:latin typeface="+mn-lt"/>
                <a:ea typeface="Batang" pitchFamily="18" charset="-127"/>
              </a:rPr>
              <a:t>Детский сад находится на окраине города в экологически чистом районе. Вокруг расположен частный жилой сектор.</a:t>
            </a:r>
            <a:br>
              <a:rPr lang="ru-RU" sz="2000" dirty="0" smtClean="0">
                <a:latin typeface="+mn-lt"/>
                <a:ea typeface="Batang" pitchFamily="18" charset="-127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Batang" pitchFamily="18" charset="-127"/>
              </a:rPr>
              <a:t>Телефон:               </a:t>
            </a:r>
            <a:r>
              <a:rPr lang="ru-RU" sz="2000" dirty="0" smtClean="0">
                <a:latin typeface="+mn-lt"/>
                <a:ea typeface="Batang" pitchFamily="18" charset="-127"/>
              </a:rPr>
              <a:t>8 ( 867-37) 3- 35-32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6" name="мы маленькие дети, нам хочется гулят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Содержимое 4" descr="SAM_5990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14480" y="3071810"/>
            <a:ext cx="550072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183880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95050F"/>
                </a:solidFill>
                <a:latin typeface="+mn-lt"/>
                <a:ea typeface="Batang" pitchFamily="18" charset="-127"/>
              </a:rPr>
              <a:t>Заведующая </a:t>
            </a:r>
            <a:r>
              <a:rPr lang="ru-RU" sz="2000" b="1" dirty="0" smtClean="0">
                <a:latin typeface="+mn-lt"/>
                <a:ea typeface="Batang" pitchFamily="18" charset="-127"/>
              </a:rPr>
              <a:t>-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Batang" pitchFamily="18" charset="-127"/>
              </a:rPr>
              <a:t>Такаева Тамара Ибрагимовна. </a:t>
            </a:r>
            <a:r>
              <a:rPr lang="ru-RU" sz="1800" b="1" dirty="0" smtClean="0">
                <a:latin typeface="+mn-lt"/>
                <a:ea typeface="Batang" pitchFamily="18" charset="-127"/>
              </a:rPr>
              <a:t/>
            </a:r>
            <a:br>
              <a:rPr lang="ru-RU" sz="1800" b="1" dirty="0" smtClean="0">
                <a:latin typeface="+mn-lt"/>
                <a:ea typeface="Batang" pitchFamily="18" charset="-127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Batang" pitchFamily="18" charset="-127"/>
              </a:rPr>
              <a:t>На педагогической работе 48 лет, имеет высшее образование, первую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Batang" pitchFamily="18" charset="-127"/>
              </a:rPr>
              <a:t>квалификационную категорию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Batang" pitchFamily="18" charset="-127"/>
              </a:rPr>
              <a:t>, почётный работник общего образования РФ.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Batang" pitchFamily="18" charset="-127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Batang" pitchFamily="18" charset="-127"/>
              </a:rPr>
              <a:t>В должности руководителя с  1.06.1978г.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  <a:ea typeface="Batang" pitchFamily="18" charset="-127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228013" y="533400"/>
            <a:ext cx="915987" cy="421163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5" name="мы маленькие дети, нам хочется гулят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Дом\Pictures\SAM_2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04"/>
            <a:ext cx="5840971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95050F"/>
                </a:solidFill>
                <a:latin typeface="+mn-lt"/>
                <a:ea typeface="Batang" pitchFamily="18" charset="-127"/>
              </a:rPr>
              <a:t>Режим работы учреждения:</a:t>
            </a:r>
            <a:br>
              <a:rPr lang="ru-RU" sz="2800" dirty="0" smtClean="0">
                <a:solidFill>
                  <a:srgbClr val="95050F"/>
                </a:solidFill>
                <a:latin typeface="+mn-lt"/>
                <a:ea typeface="Batang" pitchFamily="18" charset="-127"/>
              </a:rPr>
            </a:br>
            <a:r>
              <a:rPr lang="ru-RU" sz="2800" dirty="0" smtClean="0">
                <a:solidFill>
                  <a:srgbClr val="95050F"/>
                </a:solidFill>
                <a:latin typeface="+mn-lt"/>
                <a:ea typeface="Batang" pitchFamily="18" charset="-127"/>
              </a:rPr>
              <a:t> </a:t>
            </a:r>
            <a:r>
              <a:rPr lang="ru-RU" sz="2800" dirty="0" smtClean="0">
                <a:latin typeface="+mn-lt"/>
                <a:ea typeface="Batang" pitchFamily="18" charset="-127"/>
              </a:rPr>
              <a:t/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-   пятидневная рабочая неделя 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-  общая длительность рабочего дня – 12 часов 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 с 7.00 до 19.00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-   выходные дни: суббота, воскресенье и нерабочие праздничные дни в    соответствии с действующим законодательством Российской Федерации.                           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 Пребывание детей в течение дня – 12 часов 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800" dirty="0" smtClean="0">
                <a:latin typeface="+mn-lt"/>
                <a:ea typeface="Batang" pitchFamily="18" charset="-127"/>
              </a:rPr>
              <a:t>с 7 до 19 часов.</a:t>
            </a:r>
            <a:br>
              <a:rPr lang="ru-RU" sz="2800" dirty="0" smtClean="0">
                <a:latin typeface="+mn-lt"/>
                <a:ea typeface="Batang" pitchFamily="18" charset="-127"/>
              </a:rPr>
            </a:br>
            <a:r>
              <a:rPr lang="ru-RU" sz="2400" dirty="0" smtClean="0">
                <a:latin typeface="+mn-lt"/>
                <a:ea typeface="Batang" pitchFamily="18" charset="-127"/>
              </a:rPr>
              <a:t> В дошкольное учреждение принимаются дети в возрасте от 2 до 6 лет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800" dirty="0" smtClean="0">
                <a:latin typeface="Batang" pitchFamily="18" charset="-127"/>
                <a:ea typeface="Batang" pitchFamily="18" charset="-127"/>
              </a:rPr>
            </a:b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530225"/>
            <a:ext cx="7858180" cy="31845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95050F"/>
                </a:solidFill>
                <a:ea typeface="Batang" pitchFamily="18" charset="-127"/>
              </a:rPr>
              <a:t>Задачи на 2012-2013 учебный год.</a:t>
            </a:r>
            <a:endParaRPr lang="ru-RU" sz="4000" dirty="0" smtClean="0">
              <a:solidFill>
                <a:srgbClr val="95050F"/>
              </a:solidFill>
              <a:ea typeface="Batang" pitchFamily="18" charset="-127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0070C0"/>
                </a:solidFill>
                <a:ea typeface="Batang" pitchFamily="18" charset="-127"/>
              </a:rPr>
              <a:t> </a:t>
            </a:r>
            <a:endParaRPr lang="ru-RU" sz="2900" dirty="0" smtClean="0">
              <a:solidFill>
                <a:srgbClr val="0070C0"/>
              </a:solidFill>
              <a:ea typeface="Batang" pitchFamily="18" charset="-127"/>
            </a:endParaRPr>
          </a:p>
          <a:p>
            <a:pPr lvl="0" algn="ctr"/>
            <a:r>
              <a:rPr lang="ru-RU" sz="2900" dirty="0" smtClean="0">
                <a:solidFill>
                  <a:srgbClr val="0070C0"/>
                </a:solidFill>
                <a:ea typeface="Batang" pitchFamily="18" charset="-127"/>
              </a:rPr>
              <a:t>Осуществление комплексного подхода к сохранению и укреплению психического и физического здоровья воспитанников. Повышать уровень эмоционального благополучия всех участников воспитательно-образовательного процесса.</a:t>
            </a:r>
          </a:p>
          <a:p>
            <a:pPr lvl="0" algn="ctr"/>
            <a:r>
              <a:rPr lang="ru-RU" sz="2900" dirty="0" smtClean="0">
                <a:solidFill>
                  <a:srgbClr val="0070C0"/>
                </a:solidFill>
                <a:ea typeface="Batang" pitchFamily="18" charset="-127"/>
              </a:rPr>
              <a:t>Осуществление познавательно-речевого развития воспитанников через игровую, театрализованную и познавательно-исследовательскую деятельность.</a:t>
            </a:r>
          </a:p>
          <a:p>
            <a:pPr lvl="0" algn="ctr"/>
            <a:r>
              <a:rPr lang="ru-RU" sz="2900" dirty="0" smtClean="0">
                <a:solidFill>
                  <a:srgbClr val="0070C0"/>
                </a:solidFill>
                <a:ea typeface="Batang" pitchFamily="18" charset="-127"/>
              </a:rPr>
              <a:t>Совершенствовать работу с родителями.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Фото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3977">
            <a:off x="6341668" y="4165581"/>
            <a:ext cx="2350999" cy="1802661"/>
          </a:xfrm>
          <a:prstGeom prst="rect">
            <a:avLst/>
          </a:prstGeom>
        </p:spPr>
      </p:pic>
      <p:pic>
        <p:nvPicPr>
          <p:cNvPr id="8" name="Рисунок 7" descr="Фото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714752"/>
            <a:ext cx="3205167" cy="2806819"/>
          </a:xfrm>
          <a:prstGeom prst="rect">
            <a:avLst/>
          </a:prstGeom>
        </p:spPr>
      </p:pic>
      <p:pic>
        <p:nvPicPr>
          <p:cNvPr id="9" name="Рисунок 8" descr="Фото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7704">
            <a:off x="428481" y="3950581"/>
            <a:ext cx="2714644" cy="2121279"/>
          </a:xfrm>
          <a:prstGeom prst="rect">
            <a:avLst/>
          </a:prstGeom>
        </p:spPr>
      </p:pic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2857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Структура и количество групп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6405585" cy="403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95"/>
                <a:gridCol w="2135195"/>
                <a:gridCol w="2135195"/>
              </a:tblGrid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детей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младшая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младшая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806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4929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a typeface="Batang" pitchFamily="18" charset="-127"/>
              </a:rPr>
              <a:t>Условия осуществления воспитательно-образовательного процесса в ДОУ.</a:t>
            </a:r>
            <a:r>
              <a:rPr lang="ru-RU" sz="2000" dirty="0" smtClean="0">
                <a:ea typeface="Batang" pitchFamily="18" charset="-127"/>
              </a:rPr>
              <a:t/>
            </a:r>
            <a:br>
              <a:rPr lang="ru-RU" sz="2000" dirty="0" smtClean="0">
                <a:ea typeface="Batang" pitchFamily="18" charset="-127"/>
              </a:rPr>
            </a:br>
            <a:r>
              <a:rPr lang="en-US" sz="2000" dirty="0" smtClean="0">
                <a:solidFill>
                  <a:srgbClr val="3333CC"/>
                </a:solidFill>
                <a:ea typeface="Batang" pitchFamily="18" charset="-127"/>
              </a:rPr>
              <a:t> В ДОУ имеются: </a:t>
            </a:r>
            <a:r>
              <a:rPr lang="ru-RU" sz="2000" dirty="0" smtClean="0">
                <a:ea typeface="Batang" pitchFamily="18" charset="-127"/>
              </a:rPr>
              <a:t/>
            </a:r>
            <a:br>
              <a:rPr lang="ru-RU" sz="2000" dirty="0" smtClean="0">
                <a:ea typeface="Batang" pitchFamily="18" charset="-127"/>
              </a:rPr>
            </a:b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кабинет заведующего; 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/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методический кабинет; 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/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медицинский кабинет; 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/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>2 групповых помещения  с отдельными спальнями и 2 групповых помещения  с совместными спальнями -  с учетом возрастных особенностей детей; </a:t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бытовые помещения, пищеблок;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/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участки для прогулок детей; 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/>
            </a:r>
            <a:b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</a:b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>технические средства обучения: телевизор,  </a:t>
            </a:r>
            <a:r>
              <a:rPr lang="en-US" sz="2000" dirty="0" smtClean="0">
                <a:solidFill>
                  <a:srgbClr val="0070C0"/>
                </a:solidFill>
                <a:ea typeface="Batang" pitchFamily="18" charset="-127"/>
              </a:rPr>
              <a:t>DVD</a:t>
            </a:r>
            <a:r>
              <a:rPr lang="ru-RU" sz="2000" dirty="0" smtClean="0">
                <a:solidFill>
                  <a:srgbClr val="0070C0"/>
                </a:solidFill>
                <a:ea typeface="Batang" pitchFamily="18" charset="-127"/>
              </a:rPr>
              <a:t>, компьютер,принтер</a:t>
            </a:r>
            <a:r>
              <a:rPr lang="ru-RU" dirty="0" smtClean="0">
                <a:solidFill>
                  <a:srgbClr val="0070C0"/>
                </a:solidFill>
                <a:ea typeface="Batang" pitchFamily="18" charset="-127"/>
              </a:rPr>
              <a:t> </a:t>
            </a:r>
            <a:endParaRPr lang="ru-RU" dirty="0">
              <a:solidFill>
                <a:srgbClr val="0070C0"/>
              </a:solidFill>
              <a:ea typeface="Batang" pitchFamily="18" charset="-127"/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то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00438"/>
            <a:ext cx="3910018" cy="2998061"/>
          </a:xfrm>
          <a:prstGeom prst="rect">
            <a:avLst/>
          </a:prstGeom>
        </p:spPr>
      </p:pic>
      <p:pic>
        <p:nvPicPr>
          <p:cNvPr id="11" name="Рисунок 10" descr="Фото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12" y="428604"/>
            <a:ext cx="3703347" cy="2805565"/>
          </a:xfrm>
          <a:prstGeom prst="rect">
            <a:avLst/>
          </a:prstGeom>
        </p:spPr>
      </p:pic>
      <p:pic>
        <p:nvPicPr>
          <p:cNvPr id="12" name="Рисунок 11" descr="SAM_2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04"/>
            <a:ext cx="3970000" cy="3071810"/>
          </a:xfrm>
          <a:prstGeom prst="rect">
            <a:avLst/>
          </a:prstGeom>
        </p:spPr>
      </p:pic>
      <p:pic>
        <p:nvPicPr>
          <p:cNvPr id="13" name="Рисунок 12" descr="Фото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286124"/>
            <a:ext cx="4211610" cy="3310731"/>
          </a:xfrm>
          <a:prstGeom prst="rect">
            <a:avLst/>
          </a:prstGeom>
        </p:spPr>
      </p:pic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56015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Batang" pitchFamily="18" charset="-127"/>
                <a:cs typeface="Times New Roman" pitchFamily="18" charset="0"/>
              </a:rPr>
              <a:t>Вид проекта: долгосрочный, с продолжением в следующих группах.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Batang" pitchFamily="18" charset="-127"/>
            </a:endParaRPr>
          </a:p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Batang" pitchFamily="18" charset="-127"/>
                <a:cs typeface="Times New Roman" pitchFamily="18" charset="0"/>
              </a:rPr>
              <a:t>Участники проекта; дети, родители, воспитатели.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a typeface="Batang" pitchFamily="18" charset="-127"/>
              </a:rPr>
              <a:t>Цель проекта: 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Формировать у детей и родителей ответственность за своё здоровье и здоровье окружающих, мотивация на здоровый образ жизни.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a typeface="Batang" pitchFamily="18" charset="-127"/>
              </a:rPr>
              <a:t>Задачи: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1. Дать детям элементарное представление о здоровье.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2. Уточнить их представления о том, что полезно, а что вредно для их здоровья.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3. Развивать речевую активность детей, любознательность, бережное отношение к своему здоровью, коммуникативные навыки.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4. Повышение педагогического мастерства родителей по данной теме.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ea typeface="Batang" pitchFamily="18" charset="-127"/>
              </a:rPr>
              <a:t>5. Закреплять значение физкультуры и закаливания в укреплении здоровья.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tang" pitchFamily="18" charset="-127"/>
              <a:ea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Batang" pitchFamily="18" charset="-127"/>
              <a:ea typeface="Batang" pitchFamily="18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Фото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786322"/>
            <a:ext cx="2290446" cy="1748329"/>
          </a:xfrm>
          <a:prstGeom prst="rect">
            <a:avLst/>
          </a:prstGeom>
        </p:spPr>
      </p:pic>
      <p:pic>
        <p:nvPicPr>
          <p:cNvPr id="1027" name="Picture 3" descr="C:\Users\Дом\Downloads\здор картин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2428892" cy="17737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80075" y="214290"/>
            <a:ext cx="93041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Проект  «Азбука здоровья»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Times New Roman" pitchFamily="18" charset="0"/>
              </a:rPr>
              <a:t>Вторая младшая группа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432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268</Words>
  <Application>Microsoft Office PowerPoint</Application>
  <PresentationFormat>Экран (4:3)</PresentationFormat>
  <Paragraphs>60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Муниципальное казённое дошкольное образовательное  учреждение  «Детский сад № 11 г. Беслана»  Правобережного    района  Республики Северная Осетия –Алания</vt:lpstr>
      <vt:lpstr>Учредитель:                    Администрация местного самоуправления  Правобережного   района       Наш адрес:         363024, Республика Северная Осетия-Алания,  г. Беслан, пер. Крайний 4 Детский сад находится на окраине города в экологически чистом районе. Вокруг расположен частный жилой сектор. Телефон:               8 ( 867-37) 3- 35-32 </vt:lpstr>
      <vt:lpstr>Заведующая - Такаева Тамара Ибрагимовна.  На педагогической работе 48 лет, имеет высшее образование, первую  квалификационную категорию, почётный работник общего образования РФ.   В должности руководителя с  1.06.1978г.</vt:lpstr>
      <vt:lpstr>Режим работы учреждения:   -   пятидневная рабочая неделя  -  общая длительность рабочего дня – 12 часов   с 7.00 до 19.00 -   выходные дни: суббота, воскресенье и нерабочие праздничные дни в    соответствии с действующим законодательством Российской Федерации.                             Пребывание детей в течение дня – 12 часов  с 7 до 19 часов.  В дошкольное учреждение принимаются дети в возрасте от 2 до 6 лет  </vt:lpstr>
      <vt:lpstr>Слайд 5</vt:lpstr>
      <vt:lpstr>  Структура и количество групп    </vt:lpstr>
      <vt:lpstr>Условия осуществления воспитательно-образовательного процесса в ДОУ.  В ДОУ имеются:  кабинет заведующего;  методический кабинет;  медицинский кабинет;  2 групповых помещения  с отдельными спальнями и 2 групповых помещения  с совместными спальнями -  с учетом возрастных особенностей детей;  бытовые помещения, пищеблок; участки для прогулок детей;  технические средства обучения: телевизор,  DVD, компьютер,принтер </vt:lpstr>
      <vt:lpstr>Слайд 8</vt:lpstr>
      <vt:lpstr>Слайд 9</vt:lpstr>
      <vt:lpstr>Применение здоровьесберегающих технологий у нас в саду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«Детский сад № 11 г. Беслана» Правобережного района Республики северная осетия –алания</dc:title>
  <dc:creator>Дом</dc:creator>
  <cp:lastModifiedBy>Лия</cp:lastModifiedBy>
  <cp:revision>59</cp:revision>
  <dcterms:created xsi:type="dcterms:W3CDTF">2014-02-12T10:21:51Z</dcterms:created>
  <dcterms:modified xsi:type="dcterms:W3CDTF">2014-08-16T12:33:29Z</dcterms:modified>
</cp:coreProperties>
</file>