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C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F3F7-0CE0-4B7E-B546-F2DFE80ACEA1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ABFB-4C95-40B7-8938-CAD74E612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7990656" cy="151216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400793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sz="2800" b="1" i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№ 11 г. БЕСЛАНА» ПРАВОБЕРЕЖНОГО РАЙОНА РЕСПУБЛИКИ СЕВЕРНАЯ ОСЕТИЯ-АЛАНИЯ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li\Desktop\detskiy-fon-dlya-prezentacii-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1028" name="Picture 4" descr="C:\Users\Dali\Desktop\картинки\clipart-babochka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1"/>
            <a:ext cx="864096" cy="869204"/>
          </a:xfrm>
          <a:prstGeom prst="rect">
            <a:avLst/>
          </a:prstGeom>
          <a:noFill/>
        </p:spPr>
      </p:pic>
      <p:pic>
        <p:nvPicPr>
          <p:cNvPr id="1029" name="Picture 5" descr="C:\Users\Dali\Desktop\картинки\clipart-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967482" cy="1365325"/>
          </a:xfrm>
          <a:prstGeom prst="rect">
            <a:avLst/>
          </a:prstGeom>
          <a:noFill/>
        </p:spPr>
      </p:pic>
      <p:pic>
        <p:nvPicPr>
          <p:cNvPr id="1030" name="Picture 6" descr="C:\Users\Dali\Desktop\картинки\clipart-babochka_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24744"/>
            <a:ext cx="880692" cy="885898"/>
          </a:xfrm>
          <a:prstGeom prst="rect">
            <a:avLst/>
          </a:prstGeom>
          <a:noFill/>
        </p:spPr>
      </p:pic>
      <p:pic>
        <p:nvPicPr>
          <p:cNvPr id="1031" name="Picture 7" descr="C:\Users\Dali\Desktop\картинки\clipart-babochka_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17032"/>
            <a:ext cx="859017" cy="864096"/>
          </a:xfrm>
          <a:prstGeom prst="rect">
            <a:avLst/>
          </a:prstGeom>
          <a:noFill/>
        </p:spPr>
      </p:pic>
      <p:pic>
        <p:nvPicPr>
          <p:cNvPr id="1032" name="Picture 8" descr="C:\Users\Dali\Desktop\картинки\Beauty-Butterflies_0_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7" y="2420888"/>
            <a:ext cx="889447" cy="7920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" y="1814676"/>
            <a:ext cx="7606434" cy="427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li\Desktop\detskiy-fon-dlya-prezentacii-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77281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БЛАГОДАРИМ</a:t>
            </a:r>
          </a:p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   пожаловать</a:t>
            </a:r>
            <a:endParaRPr lang="ru-RU" sz="6000" b="1" i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524_141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000240"/>
            <a:ext cx="7167700" cy="4031831"/>
          </a:xfrm>
          <a:prstGeom prst="rect">
            <a:avLst/>
          </a:prstGeom>
        </p:spPr>
      </p:pic>
      <p:pic>
        <p:nvPicPr>
          <p:cNvPr id="5" name="Рисунок 4" descr="H:\Фото Элиза\Фото1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1343">
            <a:off x="3347864" y="3789040"/>
            <a:ext cx="504056" cy="62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 функционирует с 1978 г.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 адрес: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 Северная Осетия – Алания, Правобережный район, г. Беслан, пер. Крайний, д.4.тел.: 8(86737) 3-35-32</a:t>
            </a: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Пятидневная рабочая неделя с 12-ти часовым пребыванием  (с 7.00 до 19.00). Выходные дни: суббота, воскресенье.</a:t>
            </a: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Конвенция ООН «О правах ребенка»;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Конституция РФ;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Закон Российской Федерации «Об образовании»,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Типовое положение об дошкольном образовательном учреждении;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Нормативные акты РФ, РСО – Алания, АМС Правобережного района.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340768"/>
            <a:ext cx="770485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Сохранение и укрепление здоровья детей;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отношения детей к себе и к окружающему миру, умение взаимодействовать с социумом;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Реализация принципов развивающего обучения через разные формы организации деятельности детей дошкольного возраста;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Раскрытие и развитие творческого начала и  индивидуальности каждого воспитанника;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Взаимодействие с семьями воспитанников с целью повышения педагогической  компетентности родителей, улучшение качества образования и создания благоприятной среды развития для каждого ребёнка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5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педагогического коллектива.</a:t>
            </a:r>
            <a:endParaRPr lang="ru-RU" sz="20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 ДОУ</a:t>
            </a:r>
            <a:endParaRPr lang="ru-RU" b="1" i="1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 МБДОУ</a:t>
            </a:r>
            <a:endParaRPr lang="ru-RU" sz="4000" b="1" i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Обучающая: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Всестороннее и полноценное развитие у детей познавательно-интеллектуальных и художественно-творческих способностей, раскрытие индивидуального потенциала каждого ребёнка;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Повышение профессиональной компетенции педагогов.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Внедренческая: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сновная общеобразовательная программа с учетом ФГОС.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Аналитическая:</a:t>
            </a: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образовательного процесса.</a:t>
            </a:r>
          </a:p>
          <a:p>
            <a:pPr lvl="0"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Просветительская: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Консультативно-методическое сопровождение семей воспитанников, прямое включение их в образовательный процесс;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Привлечения внимания общественности к проблемам дошкольного детства и совместный  поиск путей к их преодолению.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 - методическое обеспечение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136904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Воспитательно-образовательный процесс  в детском саду осуществляется по Программе воспитания и обучения в детском саду, утвержденной Министерством образования РФ.  Программа по музыкальному воспитанию -  «Гармония», «Синтез»- К.В. Тарасовой.  Деятельность осуществляется с опорой  на  примерную общеобразовательную программу «От рождения до школы» под редакцией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Т.С.Комаровой, М.А.Васильевой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Наша жизнь в детском саду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ali\Desktop\картинки\deti122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003"/>
            <a:ext cx="1533525" cy="16525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41683" cy="5431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4455"/>
            <a:ext cx="9753600" cy="7343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12" y="332656"/>
            <a:ext cx="5112568" cy="3834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801691"/>
            <a:ext cx="5004048" cy="3753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li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753600" cy="7343776"/>
          </a:xfrm>
          <a:prstGeom prst="rect">
            <a:avLst/>
          </a:prstGeom>
          <a:noFill/>
        </p:spPr>
      </p:pic>
      <p:pic>
        <p:nvPicPr>
          <p:cNvPr id="3" name="Рисунок 2" descr="C:\Users\Professional\AppData\Local\Microsoft\Windows\INetCache\Content.Word\IMG_20210113_0859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7" y="548680"/>
            <a:ext cx="3362325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Professional\AppData\Local\Microsoft\Windows\INetCache\Content.Word\IMG_20210202_16054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465" y="1124744"/>
            <a:ext cx="3952875" cy="527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254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</vt:lpstr>
      <vt:lpstr>Тема Office</vt:lpstr>
      <vt:lpstr>ВИЗИТНАЯ КАРТОЧКА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жизнь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Dali</dc:creator>
  <cp:lastModifiedBy>САД 11</cp:lastModifiedBy>
  <cp:revision>28</cp:revision>
  <dcterms:created xsi:type="dcterms:W3CDTF">2017-06-10T19:36:32Z</dcterms:created>
  <dcterms:modified xsi:type="dcterms:W3CDTF">2021-03-10T11:46:30Z</dcterms:modified>
</cp:coreProperties>
</file>