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9" r:id="rId3"/>
    <p:sldId id="268" r:id="rId4"/>
    <p:sldId id="282" r:id="rId5"/>
    <p:sldId id="266" r:id="rId6"/>
    <p:sldId id="275" r:id="rId7"/>
    <p:sldId id="281" r:id="rId8"/>
    <p:sldId id="259" r:id="rId9"/>
    <p:sldId id="276" r:id="rId10"/>
    <p:sldId id="271" r:id="rId11"/>
    <p:sldId id="278" r:id="rId12"/>
    <p:sldId id="261" r:id="rId13"/>
    <p:sldId id="270" r:id="rId14"/>
    <p:sldId id="279" r:id="rId15"/>
    <p:sldId id="290" r:id="rId16"/>
    <p:sldId id="280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5C0"/>
    <a:srgbClr val="3B168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AAC43-4427-4545-B1E1-F2A20A42C329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7A3BC-33DD-4013-945A-4669D9C13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7A3BC-33DD-4013-945A-4669D9C13AD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0C76342-E724-4A56-92A2-7680B82B3F88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526B7E-2930-4617-A94E-851A978D16D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  <p:sndAc>
      <p:stSnd>
        <p:snd r:embed="rId13" name="chimes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cuments\&#1051;&#1048;&#1044;&#1045;&#1056;&#1055;&#1045;&#1057;&#1053;&#1048;\&#1042;&#1040;&#1051;&#1068;&#1057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1.wav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5;&#1045;&#1057;&#1053;&#1071;%20&#1055;&#1058;&#1048;&#1063;&#1050;&#1048;.mp3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48.png"/><Relationship Id="rId4" Type="http://schemas.openxmlformats.org/officeDocument/2006/relationships/image" Target="../media/image54.jpeg"/><Relationship Id="rId9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64;&#1040;&#1051;&#1059;&#1053;&#1048;&#1064;&#1050;&#1048;.mp3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openxmlformats.org/officeDocument/2006/relationships/image" Target="../media/image6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42;&#1052;&#1045;&#1057;&#1058;&#1045;%20&#1042;&#1045;&#1057;&#1045;&#1051;&#1054;%20&#1064;&#1040;&#1043;&#1040;&#1058;&#1068;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44;&#1056;&#1059;&#1046;&#1041;&#1040;%20&#1050;&#1056;&#1045;&#1055;&#1050;&#1040;&#1071;.mp3" TargetMode="External"/><Relationship Id="rId6" Type="http://schemas.openxmlformats.org/officeDocument/2006/relationships/image" Target="../media/image72.jpeg"/><Relationship Id="rId11" Type="http://schemas.openxmlformats.org/officeDocument/2006/relationships/image" Target="../media/image76.gif"/><Relationship Id="rId5" Type="http://schemas.openxmlformats.org/officeDocument/2006/relationships/image" Target="../media/image71.jpeg"/><Relationship Id="rId10" Type="http://schemas.openxmlformats.org/officeDocument/2006/relationships/image" Target="../media/image64.gif"/><Relationship Id="rId4" Type="http://schemas.openxmlformats.org/officeDocument/2006/relationships/image" Target="../media/image70.jpeg"/><Relationship Id="rId9" Type="http://schemas.openxmlformats.org/officeDocument/2006/relationships/image" Target="../media/image7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audio" Target="../media/audio1.wav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2;&#1040;&#1051;&#1045;&#1053;&#1068;&#1050;&#1040;&#1071;%20&#1057;&#1058;&#1056;&#1040;&#1053;&#1040;.mp3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85.gif"/><Relationship Id="rId5" Type="http://schemas.openxmlformats.org/officeDocument/2006/relationships/image" Target="../media/image79.jpeg"/><Relationship Id="rId10" Type="http://schemas.openxmlformats.org/officeDocument/2006/relationships/image" Target="../media/image84.gif"/><Relationship Id="rId4" Type="http://schemas.openxmlformats.org/officeDocument/2006/relationships/image" Target="../media/image78.jpeg"/><Relationship Id="rId9" Type="http://schemas.openxmlformats.org/officeDocument/2006/relationships/image" Target="../media/image8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audio" Target="../media/audio1.wav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8;&#1054;&#1055;-&#1058;&#1054;&#1055;&#1040;&#1045;&#1058;%20&#1052;&#1040;&#1051;&#1067;&#1064;.mp3" TargetMode="Externa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85.gif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96.jpeg"/><Relationship Id="rId12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2;&#1067;%20&#1046;&#1045;&#1051;&#1040;&#1045;&#1052;%20&#1057;&#1063;&#1040;&#1057;&#1058;&#1068;&#1071;%202.mp3" TargetMode="External"/><Relationship Id="rId6" Type="http://schemas.openxmlformats.org/officeDocument/2006/relationships/image" Target="../media/image95.jpeg"/><Relationship Id="rId11" Type="http://schemas.openxmlformats.org/officeDocument/2006/relationships/image" Target="../media/image99.gif"/><Relationship Id="rId5" Type="http://schemas.openxmlformats.org/officeDocument/2006/relationships/image" Target="../media/image94.jpeg"/><Relationship Id="rId10" Type="http://schemas.openxmlformats.org/officeDocument/2006/relationships/image" Target="../media/image40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audio" Target="../media/audio1.wav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61;&#1054;&#1053;&#1043;&#1040;.mp3" TargetMode="Externa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43;&#1059;&#1041;&#1050;&#1048;%20&#1041;&#1040;&#1053;&#1058;&#1048;&#1050;&#1054;&#1052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5;&#1059;&#1057;&#1058;&#1068;_&#1042;&#1057;&#1045;&#1043;&#1044;&#1040;_&#1041;&#1059;&#1044;&#1045;&#1058;_&#1057;&#1054;&#1051;&#1053;&#1062;&#1045;.mp3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46;&#1045;&#1051;&#1058;&#1067;&#1049;_&#1051;&#1048;&#1057;&#1058;.mp3" TargetMode="Externa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gif"/><Relationship Id="rId4" Type="http://schemas.openxmlformats.org/officeDocument/2006/relationships/image" Target="../media/image15.jpe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4;&#1058;%20&#1059;&#1051;&#1067;&#1041;&#1050;&#1048;.mp3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4;&#1041;&#1051;&#1040;&#1050;&#1040;.mp3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50;&#1056;&#1067;&#1051;&#1040;&#1058;&#1067;&#1045;%20&#1050;&#1040;&#1063;&#1045;&#1051;&#1048;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42;&#1054;&#1051;&#1064;&#1045;&#1041;&#1053;&#1067;&#1049;%20&#1062;&#1042;&#1045;&#1058;&#1054;&#1050;.mp3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cuments\&#1051;&#1048;&#1044;&#1045;&#1056;&#1055;&#1045;&#1057;&#1053;&#1048;\&#1063;&#1045;&#1041;&#1059;&#1056;&#1040;&#1064;&#1050;&#1040;.mp3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0"/>
            <a:ext cx="8396318" cy="1214422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 smtClean="0">
                <a:solidFill>
                  <a:srgbClr val="D525C0"/>
                </a:solidFill>
              </a:rPr>
              <a:t>Одаренные  дети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000240"/>
            <a:ext cx="7854696" cy="2980896"/>
          </a:xfrm>
        </p:spPr>
        <p:txBody>
          <a:bodyPr>
            <a:noAutofit/>
          </a:bodyPr>
          <a:lstStyle/>
          <a:p>
            <a:pPr algn="l"/>
            <a:r>
              <a:rPr lang="ru-RU" sz="4400" b="1" i="1" dirty="0" smtClean="0">
                <a:solidFill>
                  <a:srgbClr val="3B1684"/>
                </a:solidFill>
                <a:latin typeface="+mj-lt"/>
              </a:rPr>
              <a:t>      Воспитатель </a:t>
            </a:r>
          </a:p>
          <a:p>
            <a:pPr algn="l"/>
            <a:r>
              <a:rPr lang="ru-RU" sz="4400" b="1" i="1" dirty="0" smtClean="0">
                <a:solidFill>
                  <a:srgbClr val="3B1684"/>
                </a:solidFill>
                <a:latin typeface="+mj-lt"/>
              </a:rPr>
              <a:t>высшей категории </a:t>
            </a:r>
            <a:br>
              <a:rPr lang="ru-RU" sz="4400" b="1" i="1" dirty="0" smtClean="0">
                <a:solidFill>
                  <a:srgbClr val="3B1684"/>
                </a:solidFill>
                <a:latin typeface="+mj-lt"/>
              </a:rPr>
            </a:br>
            <a:r>
              <a:rPr lang="ru-RU" sz="4400" b="1" i="1" dirty="0" smtClean="0">
                <a:solidFill>
                  <a:srgbClr val="3B1684"/>
                </a:solidFill>
                <a:latin typeface="+mj-lt"/>
              </a:rPr>
              <a:t>   </a:t>
            </a:r>
            <a:r>
              <a:rPr lang="ru-RU" sz="4400" b="1" i="1" dirty="0" err="1" smtClean="0">
                <a:solidFill>
                  <a:srgbClr val="3B1684"/>
                </a:solidFill>
                <a:latin typeface="+mj-lt"/>
              </a:rPr>
              <a:t>Дзгоева</a:t>
            </a:r>
            <a:r>
              <a:rPr lang="ru-RU" sz="4400" b="1" i="1" dirty="0" smtClean="0">
                <a:solidFill>
                  <a:srgbClr val="3B1684"/>
                </a:solidFill>
                <a:latin typeface="+mj-lt"/>
              </a:rPr>
              <a:t> Римма </a:t>
            </a:r>
          </a:p>
          <a:p>
            <a:pPr algn="l"/>
            <a:r>
              <a:rPr lang="ru-RU" sz="4400" b="1" i="1" dirty="0" smtClean="0">
                <a:solidFill>
                  <a:srgbClr val="3B1684"/>
                </a:solidFill>
                <a:latin typeface="+mj-lt"/>
              </a:rPr>
              <a:t>    </a:t>
            </a:r>
            <a:r>
              <a:rPr lang="ru-RU" sz="4400" b="1" i="1" dirty="0" err="1" smtClean="0">
                <a:solidFill>
                  <a:srgbClr val="3B1684"/>
                </a:solidFill>
                <a:latin typeface="+mj-lt"/>
              </a:rPr>
              <a:t>Таймуразовна</a:t>
            </a:r>
            <a:endParaRPr lang="ru-RU" sz="4400" b="1" i="1" dirty="0" smtClean="0">
              <a:solidFill>
                <a:srgbClr val="3B1684"/>
              </a:solidFill>
              <a:latin typeface="+mj-lt"/>
            </a:endParaRPr>
          </a:p>
          <a:p>
            <a:pPr algn="l"/>
            <a:r>
              <a:rPr lang="ru-RU" sz="4400" b="1" i="1" dirty="0" smtClean="0">
                <a:solidFill>
                  <a:srgbClr val="3B1684"/>
                </a:solidFill>
                <a:latin typeface="+mj-lt"/>
              </a:rPr>
              <a:t>Детский сад №11</a:t>
            </a:r>
            <a:endParaRPr lang="ru-RU" sz="4400" b="1" i="1" dirty="0">
              <a:solidFill>
                <a:srgbClr val="3B1684"/>
              </a:solidFill>
              <a:latin typeface="+mj-lt"/>
            </a:endParaRPr>
          </a:p>
        </p:txBody>
      </p:sp>
      <p:pic>
        <p:nvPicPr>
          <p:cNvPr id="2050" name="Picture 2" descr="C:\Users\User\Desktop\РИММА ФОТО\ФОТО ПОРТФОЛИО\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214554"/>
            <a:ext cx="2856681" cy="4286232"/>
          </a:xfrm>
          <a:prstGeom prst="rect">
            <a:avLst/>
          </a:prstGeom>
          <a:noFill/>
        </p:spPr>
      </p:pic>
      <p:pic>
        <p:nvPicPr>
          <p:cNvPr id="7" name="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72528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4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142852"/>
            <a:ext cx="5257808" cy="57150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D525C0"/>
                </a:solidFill>
              </a:rPr>
              <a:t>Рисуем, клеим, печём!!!</a:t>
            </a:r>
            <a:endParaRPr lang="ru-RU" sz="3600" dirty="0"/>
          </a:p>
        </p:txBody>
      </p:sp>
      <p:pic>
        <p:nvPicPr>
          <p:cNvPr id="6" name="Picture 4" descr="C:\Users\User\Desktop\САДИК\20151201_160233.jpg"/>
          <p:cNvPicPr>
            <a:picLocks noChangeAspect="1" noChangeArrowheads="1"/>
          </p:cNvPicPr>
          <p:nvPr/>
        </p:nvPicPr>
        <p:blipFill>
          <a:blip r:embed="rId4" cstate="print"/>
          <a:srcRect l="1562" t="520" r="6250"/>
          <a:stretch>
            <a:fillRect/>
          </a:stretch>
        </p:blipFill>
        <p:spPr bwMode="auto">
          <a:xfrm>
            <a:off x="3714744" y="785794"/>
            <a:ext cx="5296155" cy="3429024"/>
          </a:xfrm>
          <a:prstGeom prst="rect">
            <a:avLst/>
          </a:prstGeom>
          <a:noFill/>
        </p:spPr>
      </p:pic>
      <p:pic>
        <p:nvPicPr>
          <p:cNvPr id="7" name="Рисунок 6" descr="C:\Users\User\Desktop\ТОМА\20160311_130734.jpg"/>
          <p:cNvPicPr/>
          <p:nvPr/>
        </p:nvPicPr>
        <p:blipFill>
          <a:blip r:embed="rId5" cstate="print"/>
          <a:srcRect l="9265" t="2230" r="10124" b="9262"/>
          <a:stretch>
            <a:fillRect/>
          </a:stretch>
        </p:blipFill>
        <p:spPr bwMode="auto">
          <a:xfrm>
            <a:off x="2285984" y="4286256"/>
            <a:ext cx="46434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ТОМА\20160311_130559.jpg"/>
          <p:cNvPicPr/>
          <p:nvPr/>
        </p:nvPicPr>
        <p:blipFill>
          <a:blip r:embed="rId6" cstate="print"/>
          <a:srcRect l="6120" t="3516" r="3255" b="22656"/>
          <a:stretch>
            <a:fillRect/>
          </a:stretch>
        </p:blipFill>
        <p:spPr bwMode="auto">
          <a:xfrm>
            <a:off x="7072330" y="4286256"/>
            <a:ext cx="1955486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esktop\ЛАЗАРОВА АЛИНА\20160513_155740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t="13020" b="9419"/>
          <a:stretch>
            <a:fillRect/>
          </a:stretch>
        </p:blipFill>
        <p:spPr bwMode="auto">
          <a:xfrm>
            <a:off x="142844" y="142852"/>
            <a:ext cx="3000364" cy="4024898"/>
          </a:xfrm>
          <a:prstGeom prst="rect">
            <a:avLst/>
          </a:prstGeom>
          <a:noFill/>
        </p:spPr>
      </p:pic>
      <p:pic>
        <p:nvPicPr>
          <p:cNvPr id="11" name="Picture 4" descr="C:\Users\User\Desktop\САДИК\20150512_074801 (2).jpg"/>
          <p:cNvPicPr>
            <a:picLocks noChangeAspect="1" noChangeArrowheads="1"/>
          </p:cNvPicPr>
          <p:nvPr/>
        </p:nvPicPr>
        <p:blipFill>
          <a:blip r:embed="rId8" cstate="print"/>
          <a:srcRect t="15625" r="3125" b="23958"/>
          <a:stretch>
            <a:fillRect/>
          </a:stretch>
        </p:blipFill>
        <p:spPr bwMode="auto">
          <a:xfrm>
            <a:off x="142844" y="4286256"/>
            <a:ext cx="2000264" cy="2500330"/>
          </a:xfrm>
          <a:prstGeom prst="rect">
            <a:avLst/>
          </a:prstGeom>
          <a:noFill/>
        </p:spPr>
      </p:pic>
      <p:pic>
        <p:nvPicPr>
          <p:cNvPr id="9" name="Picture 16" descr="http://img-fotki.yandex.ru/get/9558/37009792.86/0_8db8b_b0e6fc9_XL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5500702"/>
            <a:ext cx="571430" cy="571504"/>
          </a:xfrm>
          <a:prstGeom prst="rect">
            <a:avLst/>
          </a:prstGeom>
          <a:noFill/>
        </p:spPr>
      </p:pic>
      <p:pic>
        <p:nvPicPr>
          <p:cNvPr id="13" name="ПЕСНЯ ПТИЧ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142852"/>
            <a:ext cx="9286940" cy="1000132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1" i="1" dirty="0" smtClean="0">
                <a:solidFill>
                  <a:srgbClr val="D525C0"/>
                </a:solidFill>
              </a:rPr>
              <a:t>В душе каждого ребёнка есть невидимые струны.</a:t>
            </a:r>
            <a:br>
              <a:rPr lang="ru-RU" sz="2400" b="1" i="1" dirty="0" smtClean="0">
                <a:solidFill>
                  <a:srgbClr val="D525C0"/>
                </a:solidFill>
              </a:rPr>
            </a:br>
            <a:r>
              <a:rPr lang="ru-RU" sz="2400" b="1" i="1" dirty="0" smtClean="0">
                <a:solidFill>
                  <a:srgbClr val="D525C0"/>
                </a:solidFill>
              </a:rPr>
              <a:t>Если их тронуть умелой рукой, они красиво зазвучат.</a:t>
            </a:r>
            <a:br>
              <a:rPr lang="ru-RU" sz="2400" b="1" i="1" dirty="0" smtClean="0">
                <a:solidFill>
                  <a:srgbClr val="D525C0"/>
                </a:solidFill>
              </a:rPr>
            </a:br>
            <a:r>
              <a:rPr lang="ru-RU" sz="2400" b="1" i="1" dirty="0" smtClean="0">
                <a:solidFill>
                  <a:srgbClr val="D525C0"/>
                </a:solidFill>
              </a:rPr>
              <a:t>В.А. Сухомлинский</a:t>
            </a:r>
            <a:endParaRPr lang="ru-RU" sz="2400" dirty="0"/>
          </a:p>
        </p:txBody>
      </p:sp>
      <p:pic>
        <p:nvPicPr>
          <p:cNvPr id="1026" name="Picture 2" descr="C:\Users\User\Desktop\АЙНА\20150616_0949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857232"/>
            <a:ext cx="2314591" cy="3857652"/>
          </a:xfrm>
          <a:prstGeom prst="rect">
            <a:avLst/>
          </a:prstGeom>
          <a:noFill/>
        </p:spPr>
      </p:pic>
      <p:pic>
        <p:nvPicPr>
          <p:cNvPr id="1027" name="Picture 3" descr="C:\Users\User\Desktop\АЙНА\20151102_1139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976295"/>
            <a:ext cx="3300434" cy="5500725"/>
          </a:xfrm>
          <a:prstGeom prst="rect">
            <a:avLst/>
          </a:prstGeom>
          <a:noFill/>
        </p:spPr>
      </p:pic>
      <p:pic>
        <p:nvPicPr>
          <p:cNvPr id="1028" name="Picture 4" descr="C:\Users\User\Desktop\АЙНА\20150608_105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809739"/>
            <a:ext cx="3028957" cy="5048261"/>
          </a:xfrm>
          <a:prstGeom prst="rect">
            <a:avLst/>
          </a:prstGeom>
          <a:noFill/>
        </p:spPr>
      </p:pic>
      <p:pic>
        <p:nvPicPr>
          <p:cNvPr id="6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1435086"/>
            <a:ext cx="285732" cy="26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064" y="1071546"/>
            <a:ext cx="292702" cy="2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751" y="1428736"/>
            <a:ext cx="292701" cy="2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1500174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1142984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214422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338" y="1928802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C:\Users\User\Desktop\АНИМАШКИ\mishki-5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4694980"/>
            <a:ext cx="1857388" cy="2020168"/>
          </a:xfrm>
          <a:prstGeom prst="rect">
            <a:avLst/>
          </a:prstGeom>
          <a:noFill/>
        </p:spPr>
      </p:pic>
      <p:pic>
        <p:nvPicPr>
          <p:cNvPr id="20" name="Picture 2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6356881"/>
            <a:ext cx="3428992" cy="501119"/>
          </a:xfrm>
          <a:prstGeom prst="rect">
            <a:avLst/>
          </a:prstGeom>
          <a:noFill/>
        </p:spPr>
      </p:pic>
      <p:pic>
        <p:nvPicPr>
          <p:cNvPr id="16" name="ШАЛУНИ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501090" y="12858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571504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D525C0"/>
                </a:solidFill>
              </a:rPr>
              <a:t>Люблю природу</a:t>
            </a:r>
            <a:endParaRPr lang="ru-RU" sz="4400" b="1" i="1" dirty="0">
              <a:solidFill>
                <a:srgbClr val="D525C0"/>
              </a:solidFill>
            </a:endParaRPr>
          </a:p>
        </p:txBody>
      </p:sp>
      <p:pic>
        <p:nvPicPr>
          <p:cNvPr id="8194" name="Picture 2" descr="C:\Users\User\Desktop\ДС 11\20150604_1031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  <p:pic>
        <p:nvPicPr>
          <p:cNvPr id="4" name="Picture 12" descr="http://s8.rimg.info/f2ce5ba2e2e4447d0d7e786390bae45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89" y="4847553"/>
            <a:ext cx="1276351" cy="136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28" y="1422386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279510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142984"/>
            <a:ext cx="214314" cy="1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7134" y="1428736"/>
            <a:ext cx="207325" cy="18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285860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643050"/>
            <a:ext cx="214294" cy="19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proshkolu.ru/content/media/pic/std/3000000/2870000/2869359-f070b8b6aa1fa88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0"/>
            <a:ext cx="2071702" cy="1571636"/>
          </a:xfrm>
          <a:prstGeom prst="rect">
            <a:avLst/>
          </a:prstGeom>
          <a:noFill/>
        </p:spPr>
      </p:pic>
      <p:pic>
        <p:nvPicPr>
          <p:cNvPr id="14" name="ВМЕСТЕ ВЕСЕЛО ШАГ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329378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solidFill>
                  <a:srgbClr val="D525C0"/>
                </a:solidFill>
              </a:rPr>
              <a:t>Любим природу</a:t>
            </a:r>
            <a:endParaRPr lang="ru-RU" dirty="0"/>
          </a:p>
        </p:txBody>
      </p:sp>
      <p:pic>
        <p:nvPicPr>
          <p:cNvPr id="9218" name="Picture 2" descr="C:\Users\User\Desktop\ДС 11\20151106_1141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785794"/>
            <a:ext cx="5595976" cy="3357586"/>
          </a:xfrm>
          <a:prstGeom prst="rect">
            <a:avLst/>
          </a:prstGeom>
          <a:noFill/>
        </p:spPr>
      </p:pic>
      <p:pic>
        <p:nvPicPr>
          <p:cNvPr id="9219" name="Picture 3" descr="C:\Users\User\Desktop\САДИК\20151027_113859.jpg"/>
          <p:cNvPicPr>
            <a:picLocks noChangeAspect="1" noChangeArrowheads="1"/>
          </p:cNvPicPr>
          <p:nvPr/>
        </p:nvPicPr>
        <p:blipFill>
          <a:blip r:embed="rId5" cstate="print"/>
          <a:srcRect l="73438" t="-1" r="2343" b="6249"/>
          <a:stretch>
            <a:fillRect/>
          </a:stretch>
        </p:blipFill>
        <p:spPr bwMode="auto">
          <a:xfrm>
            <a:off x="142844" y="3571876"/>
            <a:ext cx="1357322" cy="3152490"/>
          </a:xfrm>
          <a:prstGeom prst="rect">
            <a:avLst/>
          </a:prstGeom>
          <a:noFill/>
        </p:spPr>
      </p:pic>
      <p:pic>
        <p:nvPicPr>
          <p:cNvPr id="9220" name="Picture 4" descr="C:\Users\User\Desktop\САДИК\20160226_123130.jpg"/>
          <p:cNvPicPr>
            <a:picLocks noChangeAspect="1" noChangeArrowheads="1"/>
          </p:cNvPicPr>
          <p:nvPr/>
        </p:nvPicPr>
        <p:blipFill>
          <a:blip r:embed="rId6" cstate="print"/>
          <a:srcRect l="15625" t="10416" r="20138"/>
          <a:stretch>
            <a:fillRect/>
          </a:stretch>
        </p:blipFill>
        <p:spPr bwMode="auto">
          <a:xfrm>
            <a:off x="7429520" y="214290"/>
            <a:ext cx="1571604" cy="3652904"/>
          </a:xfrm>
          <a:prstGeom prst="rect">
            <a:avLst/>
          </a:prstGeom>
          <a:noFill/>
        </p:spPr>
      </p:pic>
      <p:pic>
        <p:nvPicPr>
          <p:cNvPr id="6" name="Picture 4" descr="C:\Users\User\Desktop\ДС 11\20160630_1720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2571744"/>
            <a:ext cx="2500330" cy="4286256"/>
          </a:xfrm>
          <a:prstGeom prst="rect">
            <a:avLst/>
          </a:prstGeom>
          <a:noFill/>
        </p:spPr>
      </p:pic>
      <p:pic>
        <p:nvPicPr>
          <p:cNvPr id="5126" name="Picture 6" descr="C:\Users\User\Desktop\АНИМАШКИ\de0d8622177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0232" y="4186790"/>
            <a:ext cx="3000396" cy="2671210"/>
          </a:xfrm>
          <a:prstGeom prst="rect">
            <a:avLst/>
          </a:prstGeom>
          <a:noFill/>
        </p:spPr>
      </p:pic>
      <p:pic>
        <p:nvPicPr>
          <p:cNvPr id="5127" name="Picture 7" descr="C:\Users\User\Desktop\ИГРУШКИ\73148764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43834" y="4857760"/>
            <a:ext cx="1386838" cy="1218958"/>
          </a:xfrm>
          <a:prstGeom prst="rect">
            <a:avLst/>
          </a:prstGeom>
          <a:noFill/>
        </p:spPr>
      </p:pic>
      <p:pic>
        <p:nvPicPr>
          <p:cNvPr id="13" name="Picture 2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6420854"/>
            <a:ext cx="2714644" cy="437146"/>
          </a:xfrm>
          <a:prstGeom prst="rect">
            <a:avLst/>
          </a:prstGeom>
          <a:noFill/>
        </p:spPr>
      </p:pic>
      <p:pic>
        <p:nvPicPr>
          <p:cNvPr id="5128" name="Picture 8" descr="C:\Users\User\Desktop\АНИМАШКИ\e9d231d3595a2002a6091a2fb334ac92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84" y="428605"/>
            <a:ext cx="1428760" cy="2000264"/>
          </a:xfrm>
          <a:prstGeom prst="rect">
            <a:avLst/>
          </a:prstGeom>
          <a:noFill/>
        </p:spPr>
      </p:pic>
      <p:pic>
        <p:nvPicPr>
          <p:cNvPr id="12" name="ДРУЖБА КРЕПК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5929322" y="10001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D525C0"/>
                </a:solidFill>
              </a:rPr>
              <a:t>ТОМОЧКА</a:t>
            </a:r>
            <a:endParaRPr lang="ru-RU" b="1" i="1" dirty="0">
              <a:solidFill>
                <a:srgbClr val="D525C0"/>
              </a:solidFill>
            </a:endParaRPr>
          </a:p>
        </p:txBody>
      </p:sp>
      <p:pic>
        <p:nvPicPr>
          <p:cNvPr id="6" name="Рисунок 5" descr="C:\Users\Дом\Desktop\ТОМОЧКА\20150617_154519.jpg"/>
          <p:cNvPicPr/>
          <p:nvPr/>
        </p:nvPicPr>
        <p:blipFill>
          <a:blip r:embed="rId4" cstate="print"/>
          <a:srcRect l="8108" t="8458" r="8108" b="9636"/>
          <a:stretch>
            <a:fillRect/>
          </a:stretch>
        </p:blipFill>
        <p:spPr bwMode="auto">
          <a:xfrm>
            <a:off x="0" y="0"/>
            <a:ext cx="278605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User\Desktop\ТОМА\20160419_173749.jpg"/>
          <p:cNvPicPr>
            <a:picLocks noChangeAspect="1" noChangeArrowheads="1"/>
          </p:cNvPicPr>
          <p:nvPr/>
        </p:nvPicPr>
        <p:blipFill>
          <a:blip r:embed="rId5" cstate="print"/>
          <a:srcRect t="11476" r="9835"/>
          <a:stretch>
            <a:fillRect/>
          </a:stretch>
        </p:blipFill>
        <p:spPr bwMode="auto">
          <a:xfrm>
            <a:off x="2143108" y="2857496"/>
            <a:ext cx="2428892" cy="3883583"/>
          </a:xfrm>
          <a:prstGeom prst="rect">
            <a:avLst/>
          </a:prstGeom>
          <a:noFill/>
        </p:spPr>
      </p:pic>
      <p:pic>
        <p:nvPicPr>
          <p:cNvPr id="7" name="Рисунок 6" descr="C:\Users\Дом\Desktop\ТОМОЧКА\20150901_174606.jpg"/>
          <p:cNvPicPr/>
          <p:nvPr/>
        </p:nvPicPr>
        <p:blipFill>
          <a:blip r:embed="rId6" cstate="print"/>
          <a:srcRect l="13763" t="11370" r="3871" b="1292"/>
          <a:stretch>
            <a:fillRect/>
          </a:stretch>
        </p:blipFill>
        <p:spPr bwMode="auto">
          <a:xfrm>
            <a:off x="6429389" y="0"/>
            <a:ext cx="2714612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C:\Users\User\Desktop\САДИК\20151102_114100.jpg"/>
          <p:cNvPicPr>
            <a:picLocks noGrp="1"/>
          </p:cNvPicPr>
          <p:nvPr>
            <p:ph idx="1"/>
          </p:nvPr>
        </p:nvPicPr>
        <p:blipFill>
          <a:blip r:embed="rId7"/>
          <a:srcRect l="57563" t="19827" r="15018" b="58999"/>
          <a:stretch>
            <a:fillRect/>
          </a:stretch>
        </p:blipFill>
        <p:spPr bwMode="auto">
          <a:xfrm>
            <a:off x="3929058" y="857232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ом\Desktop\ТОМОЧКА\20150513_152828.jpg"/>
          <p:cNvPicPr/>
          <p:nvPr/>
        </p:nvPicPr>
        <p:blipFill>
          <a:blip r:embed="rId8" cstate="print"/>
          <a:srcRect t="7143" r="16216" b="8929"/>
          <a:stretch>
            <a:fillRect/>
          </a:stretch>
        </p:blipFill>
        <p:spPr bwMode="auto">
          <a:xfrm>
            <a:off x="4643438" y="3643314"/>
            <a:ext cx="192882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User\Desktop\АНИМАШКИ\0_fd533_7aedaad5_L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214282" y="4143380"/>
            <a:ext cx="1873997" cy="2595564"/>
          </a:xfrm>
          <a:prstGeom prst="rect">
            <a:avLst/>
          </a:prstGeom>
          <a:noFill/>
        </p:spPr>
      </p:pic>
      <p:pic>
        <p:nvPicPr>
          <p:cNvPr id="13" name="Picture 2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643314"/>
            <a:ext cx="2071702" cy="501119"/>
          </a:xfrm>
          <a:prstGeom prst="rect">
            <a:avLst/>
          </a:prstGeom>
          <a:noFill/>
        </p:spPr>
      </p:pic>
      <p:pic>
        <p:nvPicPr>
          <p:cNvPr id="12" name="Picture 2" descr="http://s4.rimg.info/ddcedc575fd11e632e1f1619ab8cd005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7143768" y="5500702"/>
            <a:ext cx="1463969" cy="980650"/>
          </a:xfrm>
          <a:prstGeom prst="rect">
            <a:avLst/>
          </a:prstGeom>
          <a:noFill/>
        </p:spPr>
      </p:pic>
      <p:pic>
        <p:nvPicPr>
          <p:cNvPr id="15" name="МАЛЕНЬКАЯ СТРА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614363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ЗВЕЗДА ЮТУБА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7143800" cy="53959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ОДАРЁННОСТЬ – КОНЕЧНО ДАР,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БОГОМ ДАННЫЙ СВЫШЕ.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ОДАРЁННОСТЬ – ЭТО ОГОНЬ,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НЕ ГАСИ, ПОДДЕРЖИ ЕГО, СЛЫШИШЬ,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ОДАРЁННОСТЬ – ПЫТЛИВЫЙ УМ,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ПОЧЕМУЧКА ЕЩЁ С ПЕЛЁНОК.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В ОБЩЕМ, ТРУДНЫЙ ЕЩЁ РЕБЁНОК!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User\Documents\ГРАМОТЫ\ГРАМОТА ТО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56"/>
            <a:ext cx="1584059" cy="2428891"/>
          </a:xfrm>
          <a:prstGeom prst="rect">
            <a:avLst/>
          </a:prstGeom>
          <a:noFill/>
        </p:spPr>
      </p:pic>
      <p:pic>
        <p:nvPicPr>
          <p:cNvPr id="7" name="Picture 2" descr="C:\Users\User\Desktop\САДИК\20160408_094229.jpg"/>
          <p:cNvPicPr>
            <a:picLocks noChangeAspect="1" noChangeArrowheads="1"/>
          </p:cNvPicPr>
          <p:nvPr/>
        </p:nvPicPr>
        <p:blipFill>
          <a:blip r:embed="rId5" cstate="print"/>
          <a:srcRect r="7775"/>
          <a:stretch>
            <a:fillRect/>
          </a:stretch>
        </p:blipFill>
        <p:spPr bwMode="auto">
          <a:xfrm>
            <a:off x="6715108" y="0"/>
            <a:ext cx="2428892" cy="4389437"/>
          </a:xfrm>
          <a:prstGeom prst="rect">
            <a:avLst/>
          </a:prstGeom>
          <a:noFill/>
        </p:spPr>
      </p:pic>
      <p:pic>
        <p:nvPicPr>
          <p:cNvPr id="1026" name="Picture 2" descr="C:\Users\User\Desktop\ТОМА\IMG-20170402-WA0001.jpg"/>
          <p:cNvPicPr>
            <a:picLocks noChangeAspect="1" noChangeArrowheads="1"/>
          </p:cNvPicPr>
          <p:nvPr/>
        </p:nvPicPr>
        <p:blipFill>
          <a:blip r:embed="rId6" cstate="print"/>
          <a:srcRect t="4027" b="17448"/>
          <a:stretch>
            <a:fillRect/>
          </a:stretch>
        </p:blipFill>
        <p:spPr bwMode="auto">
          <a:xfrm>
            <a:off x="1928794" y="4286256"/>
            <a:ext cx="1699837" cy="2428892"/>
          </a:xfrm>
          <a:prstGeom prst="rect">
            <a:avLst/>
          </a:prstGeom>
          <a:noFill/>
        </p:spPr>
      </p:pic>
      <p:pic>
        <p:nvPicPr>
          <p:cNvPr id="1027" name="Picture 3" descr="C:\Users\User\Desktop\ТОМА\IMG-20170402-WA0003.jpg"/>
          <p:cNvPicPr>
            <a:picLocks noChangeAspect="1" noChangeArrowheads="1"/>
          </p:cNvPicPr>
          <p:nvPr/>
        </p:nvPicPr>
        <p:blipFill>
          <a:blip r:embed="rId7" cstate="print"/>
          <a:srcRect t="2083" r="3703" b="17708"/>
          <a:stretch>
            <a:fillRect/>
          </a:stretch>
        </p:blipFill>
        <p:spPr bwMode="auto">
          <a:xfrm>
            <a:off x="3857620" y="4286256"/>
            <a:ext cx="1663479" cy="2463238"/>
          </a:xfrm>
          <a:prstGeom prst="rect">
            <a:avLst/>
          </a:prstGeom>
          <a:noFill/>
        </p:spPr>
      </p:pic>
      <p:pic>
        <p:nvPicPr>
          <p:cNvPr id="5" name="Picture 3" descr="C:\Users\User\Documents\ГРАМОТЫ\СЕРТИФИКАТ ТОМ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1357298"/>
            <a:ext cx="1714512" cy="2594473"/>
          </a:xfrm>
          <a:prstGeom prst="rect">
            <a:avLst/>
          </a:prstGeom>
          <a:noFill/>
        </p:spPr>
      </p:pic>
      <p:pic>
        <p:nvPicPr>
          <p:cNvPr id="10" name="ТОП-ТОПАЕТ МАЛЫШ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6215074" y="428604"/>
            <a:ext cx="304800" cy="304800"/>
          </a:xfrm>
          <a:prstGeom prst="rect">
            <a:avLst/>
          </a:prstGeom>
        </p:spPr>
      </p:pic>
      <p:pic>
        <p:nvPicPr>
          <p:cNvPr id="11" name="Picture 2" descr="http://s4.rimg.info/ddcedc575fd11e632e1f1619ab8cd00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715139" y="5213582"/>
            <a:ext cx="1892597" cy="126777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3857652" cy="157163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D525C0"/>
                </a:solidFill>
              </a:rPr>
              <a:t>Буду </a:t>
            </a:r>
            <a:br>
              <a:rPr lang="ru-RU" b="1" i="1" dirty="0" smtClean="0">
                <a:solidFill>
                  <a:srgbClr val="D525C0"/>
                </a:solidFill>
              </a:rPr>
            </a:br>
            <a:r>
              <a:rPr lang="ru-RU" b="1" i="1" dirty="0" smtClean="0">
                <a:solidFill>
                  <a:srgbClr val="D525C0"/>
                </a:solidFill>
              </a:rPr>
              <a:t>знаменитой!</a:t>
            </a:r>
            <a:endParaRPr lang="ru-RU" b="1" i="1" dirty="0">
              <a:solidFill>
                <a:srgbClr val="D525C0"/>
              </a:solidFill>
            </a:endParaRPr>
          </a:p>
        </p:txBody>
      </p:sp>
      <p:pic>
        <p:nvPicPr>
          <p:cNvPr id="7170" name="Picture 2" descr="C:\Users\User\Desktop\ТОМА\IMG-20160330-WA000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1857364"/>
            <a:ext cx="2857488" cy="4762480"/>
          </a:xfrm>
          <a:prstGeom prst="rect">
            <a:avLst/>
          </a:prstGeom>
          <a:noFill/>
        </p:spPr>
      </p:pic>
      <p:pic>
        <p:nvPicPr>
          <p:cNvPr id="7171" name="Picture 3" descr="C:\Users\User\Desktop\ТОМА\20160415_112912.jpg"/>
          <p:cNvPicPr>
            <a:picLocks noChangeAspect="1" noChangeArrowheads="1"/>
          </p:cNvPicPr>
          <p:nvPr/>
        </p:nvPicPr>
        <p:blipFill>
          <a:blip r:embed="rId5" cstate="print"/>
          <a:srcRect r="17969" b="7031"/>
          <a:stretch>
            <a:fillRect/>
          </a:stretch>
        </p:blipFill>
        <p:spPr bwMode="auto">
          <a:xfrm>
            <a:off x="4836711" y="0"/>
            <a:ext cx="4307289" cy="2928958"/>
          </a:xfrm>
          <a:prstGeom prst="rect">
            <a:avLst/>
          </a:prstGeom>
          <a:noFill/>
        </p:spPr>
      </p:pic>
      <p:pic>
        <p:nvPicPr>
          <p:cNvPr id="7172" name="Picture 4" descr="C:\Users\User\Desktop\ТОМА\20160418_114112.jpg"/>
          <p:cNvPicPr>
            <a:picLocks noChangeAspect="1" noChangeArrowheads="1"/>
          </p:cNvPicPr>
          <p:nvPr/>
        </p:nvPicPr>
        <p:blipFill>
          <a:blip r:embed="rId6" cstate="print"/>
          <a:srcRect l="17014" t="12500" r="13541" b="8333"/>
          <a:stretch>
            <a:fillRect/>
          </a:stretch>
        </p:blipFill>
        <p:spPr bwMode="auto">
          <a:xfrm>
            <a:off x="3143240" y="1857364"/>
            <a:ext cx="2500330" cy="4750626"/>
          </a:xfrm>
          <a:prstGeom prst="rect">
            <a:avLst/>
          </a:prstGeom>
          <a:noFill/>
        </p:spPr>
      </p:pic>
      <p:pic>
        <p:nvPicPr>
          <p:cNvPr id="8" name="Рисунок 7" descr="C:\Users\User\Desktop\САДИК\IMG-20160303-WA0001.jpg"/>
          <p:cNvPicPr/>
          <p:nvPr/>
        </p:nvPicPr>
        <p:blipFill>
          <a:blip r:embed="rId7"/>
          <a:srcRect l="78086" t="44647" r="8926" b="35535"/>
          <a:stretch>
            <a:fillRect/>
          </a:stretch>
        </p:blipFill>
        <p:spPr bwMode="auto">
          <a:xfrm>
            <a:off x="7572396" y="5214950"/>
            <a:ext cx="12858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САДИК\20150603_173525.jpg"/>
          <p:cNvPicPr/>
          <p:nvPr/>
        </p:nvPicPr>
        <p:blipFill>
          <a:blip r:embed="rId8" cstate="print"/>
          <a:srcRect l="50508" t="23676" r="15643" b="50530"/>
          <a:stretch>
            <a:fillRect/>
          </a:stretch>
        </p:blipFill>
        <p:spPr bwMode="auto">
          <a:xfrm>
            <a:off x="5857884" y="3071810"/>
            <a:ext cx="144144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User\Desktop\САДИК\20160316_175444.jpg"/>
          <p:cNvPicPr>
            <a:picLocks noChangeAspect="1" noChangeArrowheads="1"/>
          </p:cNvPicPr>
          <p:nvPr/>
        </p:nvPicPr>
        <p:blipFill>
          <a:blip r:embed="rId9" cstate="print"/>
          <a:srcRect r="11457" b="9374"/>
          <a:stretch>
            <a:fillRect/>
          </a:stretch>
        </p:blipFill>
        <p:spPr bwMode="auto">
          <a:xfrm>
            <a:off x="7643834" y="3071810"/>
            <a:ext cx="1285884" cy="2071702"/>
          </a:xfrm>
          <a:prstGeom prst="rect">
            <a:avLst/>
          </a:prstGeom>
          <a:noFill/>
        </p:spPr>
      </p:pic>
      <p:pic>
        <p:nvPicPr>
          <p:cNvPr id="9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928670"/>
            <a:ext cx="292702" cy="2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15404" y="1285860"/>
            <a:ext cx="292702" cy="2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9586" y="285728"/>
            <a:ext cx="292702" cy="2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User\Desktop\ОСЕНЬ\9303089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44" y="142852"/>
            <a:ext cx="1333500" cy="1666875"/>
          </a:xfrm>
          <a:prstGeom prst="rect">
            <a:avLst/>
          </a:prstGeom>
          <a:noFill/>
        </p:spPr>
      </p:pic>
      <p:pic>
        <p:nvPicPr>
          <p:cNvPr id="9220" name="Picture 4" descr="C:\Users\User\Desktop\ОСЕНЬ\9303089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-357214"/>
            <a:ext cx="1333500" cy="1666875"/>
          </a:xfrm>
          <a:prstGeom prst="rect">
            <a:avLst/>
          </a:prstGeom>
          <a:noFill/>
        </p:spPr>
      </p:pic>
      <p:pic>
        <p:nvPicPr>
          <p:cNvPr id="17" name="Рисунок 16" descr="C:\Users\Дом\Desktop\САДИК\20150603_173027.jpg"/>
          <p:cNvPicPr/>
          <p:nvPr/>
        </p:nvPicPr>
        <p:blipFill>
          <a:blip r:embed="rId12" cstate="print"/>
          <a:srcRect l="10234" t="19278" r="68750" b="67036"/>
          <a:stretch>
            <a:fillRect/>
          </a:stretch>
        </p:blipFill>
        <p:spPr bwMode="auto">
          <a:xfrm>
            <a:off x="5857884" y="5214950"/>
            <a:ext cx="134302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МЫ ЖЕЛАЕМ СЧАСТЬЯ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8429652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214338"/>
            <a:ext cx="9715568" cy="2061426"/>
          </a:xfrm>
        </p:spPr>
        <p:txBody>
          <a:bodyPr>
            <a:normAutofit/>
          </a:bodyPr>
          <a:lstStyle/>
          <a:p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н</a:t>
            </a:r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низ  </a:t>
            </a:r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м</a:t>
            </a:r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4800" b="1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амондджын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4800" b="1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ут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! </a:t>
            </a:r>
            <a:b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img0.liveinternet.ru/images/attach/c/0/51/894/51894861_x_43a08b53.jpg"/>
          <p:cNvPicPr>
            <a:picLocks noChangeAspect="1" noChangeArrowheads="1"/>
          </p:cNvPicPr>
          <p:nvPr/>
        </p:nvPicPr>
        <p:blipFill>
          <a:blip r:embed="rId4" cstate="print"/>
          <a:srcRect t="7843" b="9804"/>
          <a:stretch>
            <a:fillRect/>
          </a:stretch>
        </p:blipFill>
        <p:spPr bwMode="auto">
          <a:xfrm>
            <a:off x="214282" y="1428736"/>
            <a:ext cx="4580197" cy="3143272"/>
          </a:xfrm>
          <a:prstGeom prst="rect">
            <a:avLst/>
          </a:prstGeom>
          <a:noFill/>
        </p:spPr>
      </p:pic>
      <p:pic>
        <p:nvPicPr>
          <p:cNvPr id="2052" name="Picture 4" descr="http://cs5734.userapi.com/u57188354/-14/x_7350142b.jpg"/>
          <p:cNvPicPr>
            <a:picLocks noChangeAspect="1" noChangeArrowheads="1"/>
          </p:cNvPicPr>
          <p:nvPr/>
        </p:nvPicPr>
        <p:blipFill>
          <a:blip r:embed="rId5" cstate="print"/>
          <a:srcRect l="19718" r="15493"/>
          <a:stretch>
            <a:fillRect/>
          </a:stretch>
        </p:blipFill>
        <p:spPr bwMode="auto">
          <a:xfrm>
            <a:off x="5000628" y="3786190"/>
            <a:ext cx="3887068" cy="2857520"/>
          </a:xfrm>
          <a:prstGeom prst="rect">
            <a:avLst/>
          </a:prstGeom>
          <a:noFill/>
        </p:spPr>
      </p:pic>
      <p:pic>
        <p:nvPicPr>
          <p:cNvPr id="2054" name="Picture 6" descr="http://img04.rl0.ru/eda/c300x300/s2.afisha-eda.ru/Photos/120131112336-1202131749040-p-O-shashlik-iz-baranini-so-sladkimi-percam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428736"/>
            <a:ext cx="3549576" cy="2500330"/>
          </a:xfrm>
          <a:prstGeom prst="rect">
            <a:avLst/>
          </a:prstGeom>
          <a:noFill/>
        </p:spPr>
      </p:pic>
      <p:pic>
        <p:nvPicPr>
          <p:cNvPr id="1027" name="Picture 3" descr="C:\Users\User\Documents\ЭЛЕМЕНТЫ_ОРНАМЕНТА\ЭЛЕМЕНТЫ ОРНАМЕНТА\Безимени-4.png"/>
          <p:cNvPicPr>
            <a:picLocks noChangeAspect="1" noChangeArrowheads="1"/>
          </p:cNvPicPr>
          <p:nvPr/>
        </p:nvPicPr>
        <p:blipFill>
          <a:blip r:embed="rId7" cstate="print"/>
          <a:srcRect l="26207" r="23613"/>
          <a:stretch>
            <a:fillRect/>
          </a:stretch>
        </p:blipFill>
        <p:spPr bwMode="auto">
          <a:xfrm rot="5400000">
            <a:off x="1717288" y="3283348"/>
            <a:ext cx="1571636" cy="5006212"/>
          </a:xfrm>
          <a:prstGeom prst="rect">
            <a:avLst/>
          </a:prstGeom>
          <a:noFill/>
        </p:spPr>
      </p:pic>
      <p:pic>
        <p:nvPicPr>
          <p:cNvPr id="9" name="ХОНГА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643966" y="11429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929618" cy="128586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D525C0"/>
                </a:solidFill>
              </a:rPr>
              <a:t>ОДАРЁННЫЕ ДЕТИ – БУДУЩЕЕ РОССИИ</a:t>
            </a:r>
            <a:br>
              <a:rPr lang="ru-RU" sz="3200" b="1" i="1" dirty="0" smtClean="0">
                <a:solidFill>
                  <a:srgbClr val="D525C0"/>
                </a:solidFill>
              </a:rPr>
            </a:br>
            <a:endParaRPr lang="ru-RU" sz="3200" b="1" i="1" dirty="0">
              <a:solidFill>
                <a:srgbClr val="D525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715404" cy="553880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600" b="1" i="1" dirty="0" smtClean="0">
              <a:solidFill>
                <a:srgbClr val="D525C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D525C0"/>
              </a:solidFill>
            </a:endParaRP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ОДАРЁННЫЙ РЕБЁНОК - ЭТО РЕБЁНОК,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КОТОРЫЙ  ВЫДЕЛЯЕТСЯ  ЯРКИМИ,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ОЧЕВИДНЫМИ, ИНОГДА  ВЫДАЮЩИМИСЯ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ДОСТИЖЕНИЯМИ (ИЛИ  ИМЕЕТ  ВНУТРЕННИЕ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ПРЕДПОСЫЛКИДЛЯ  ТАКИХ  ДОСТИЖЕНИЙ)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В  ТОМ ИЛИ ИНОМ  ВИДЕ  ДЕЯТЕЛЬНОСТИ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ПО  СРАВНЕНИЮ С  ДРУГИМИ  ДЕТЬМИ.</a:t>
            </a:r>
            <a:endParaRPr lang="ru-RU" sz="1600" i="1" dirty="0" smtClean="0">
              <a:solidFill>
                <a:srgbClr val="D525C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D525C0"/>
              </a:solidFill>
            </a:endParaRP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                     СПОСОБНОСТИ  РЕБЁНКА  РАЗВИВАЮТСЯ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                                  ТОЛЬКО В ТОЙ  ДЕЯТЕЛЬНОСТИ,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                                КОТОРОЙ  ОН  ЗАНИМАЕТСЯ  ПО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                                      СОБСТВЕННОМУ  ЖЕЛАНИЮ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D525C0"/>
                </a:solidFill>
              </a:rPr>
              <a:t>                                               И  С  ИНТЕРЕСОМ.</a:t>
            </a:r>
            <a:endParaRPr lang="ru-RU" sz="1600" b="1" i="1" dirty="0">
              <a:solidFill>
                <a:srgbClr val="D525C0"/>
              </a:solidFill>
            </a:endParaRPr>
          </a:p>
        </p:txBody>
      </p:sp>
      <p:pic>
        <p:nvPicPr>
          <p:cNvPr id="4098" name="Picture 2" descr="C:\Users\User\Desktop\ТОМА\IMG-20160325-WA0019.jpg"/>
          <p:cNvPicPr>
            <a:picLocks noChangeAspect="1" noChangeArrowheads="1"/>
          </p:cNvPicPr>
          <p:nvPr/>
        </p:nvPicPr>
        <p:blipFill>
          <a:blip r:embed="rId4"/>
          <a:srcRect l="21739" t="2469"/>
          <a:stretch>
            <a:fillRect/>
          </a:stretch>
        </p:blipFill>
        <p:spPr bwMode="auto">
          <a:xfrm>
            <a:off x="5929322" y="787018"/>
            <a:ext cx="3092081" cy="5928130"/>
          </a:xfrm>
          <a:prstGeom prst="rect">
            <a:avLst/>
          </a:prstGeom>
          <a:noFill/>
        </p:spPr>
      </p:pic>
      <p:pic>
        <p:nvPicPr>
          <p:cNvPr id="7" name="Picture 11" descr="http://crrds1194.mskobr.ru/files/images/%D1%84%D0%B5%D1%8F%20%D0%BC%D1%83%D0%B7%D1%8B%D0%BA%D0%B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2071129" cy="2857520"/>
          </a:xfrm>
          <a:prstGeom prst="rect">
            <a:avLst/>
          </a:prstGeom>
          <a:noFill/>
        </p:spPr>
      </p:pic>
      <p:pic>
        <p:nvPicPr>
          <p:cNvPr id="8" name="ГУБКИ БАНТИК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7252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0"/>
            <a:ext cx="9072594" cy="128586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D525C0"/>
                </a:solidFill>
              </a:rPr>
              <a:t>Каждый ребенок талантлив, но талантлив по-своему. Как найти заветный ключик к каждому, к его внутреннему миру, зажечь "искру божью”, вызвать неподдельный интерес к происходящему в и удержать этот интерес?</a:t>
            </a:r>
            <a:br>
              <a:rPr lang="ru-RU" sz="2000" b="1" i="1" dirty="0" smtClean="0">
                <a:solidFill>
                  <a:srgbClr val="D525C0"/>
                </a:solidFill>
              </a:rPr>
            </a:br>
            <a:endParaRPr lang="ru-RU" sz="2000" dirty="0"/>
          </a:p>
        </p:txBody>
      </p:sp>
      <p:pic>
        <p:nvPicPr>
          <p:cNvPr id="4" name="Picture 2" descr="C:\Users\User\Desktop\ДС 11\20160504_1132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28562"/>
            <a:ext cx="9167712" cy="5629438"/>
          </a:xfrm>
          <a:prstGeom prst="rect">
            <a:avLst/>
          </a:prstGeom>
          <a:noFill/>
        </p:spPr>
      </p:pic>
      <p:pic>
        <p:nvPicPr>
          <p:cNvPr id="5" name="Picture 2" descr="C:\Users\User\Desktop\ДС 11\Фото1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143512"/>
            <a:ext cx="1285865" cy="1714488"/>
          </a:xfrm>
          <a:prstGeom prst="rect">
            <a:avLst/>
          </a:prstGeom>
          <a:noFill/>
        </p:spPr>
      </p:pic>
      <p:pic>
        <p:nvPicPr>
          <p:cNvPr id="7" name="Picture 2" descr="C:\Users\User\Desktop\АНИМАШКИ\animashki-5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715008" y="5157787"/>
            <a:ext cx="2318491" cy="1700213"/>
          </a:xfrm>
          <a:prstGeom prst="rect">
            <a:avLst/>
          </a:prstGeom>
          <a:noFill/>
        </p:spPr>
      </p:pic>
      <p:pic>
        <p:nvPicPr>
          <p:cNvPr id="1027" name="Picture 3" descr="C:\Users\User\Desktop\ОСЕНЬ\2942676-5cd2a8abdcf2bd6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2498">
            <a:off x="2413920" y="1434219"/>
            <a:ext cx="692155" cy="519885"/>
          </a:xfrm>
          <a:prstGeom prst="rect">
            <a:avLst/>
          </a:prstGeom>
          <a:noFill/>
        </p:spPr>
      </p:pic>
      <p:pic>
        <p:nvPicPr>
          <p:cNvPr id="9" name="Picture 3" descr="C:\Users\User\Desktop\ОСЕНЬ\2942676-5cd2a8abdcf2bd6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093538">
            <a:off x="5392344" y="1527546"/>
            <a:ext cx="716460" cy="538141"/>
          </a:xfrm>
          <a:prstGeom prst="rect">
            <a:avLst/>
          </a:prstGeom>
          <a:noFill/>
        </p:spPr>
      </p:pic>
      <p:pic>
        <p:nvPicPr>
          <p:cNvPr id="1028" name="Picture 4" descr="C:\Users\User\Desktop\ОСЕНЬ\771353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28596" y="1142984"/>
            <a:ext cx="1500198" cy="1333502"/>
          </a:xfrm>
          <a:prstGeom prst="rect">
            <a:avLst/>
          </a:prstGeom>
          <a:noFill/>
        </p:spPr>
      </p:pic>
      <p:pic>
        <p:nvPicPr>
          <p:cNvPr id="1030" name="Picture 6" descr="C:\Users\User\Desktop\ОСЕНЬ\8567013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5532407">
            <a:off x="8320062" y="5120438"/>
            <a:ext cx="739949" cy="779793"/>
          </a:xfrm>
          <a:prstGeom prst="rect">
            <a:avLst/>
          </a:prstGeom>
          <a:noFill/>
        </p:spPr>
      </p:pic>
      <p:pic>
        <p:nvPicPr>
          <p:cNvPr id="1031" name="Picture 7" descr="C:\Users\User\Desktop\ОСЕНЬ\8567013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32" y="5715016"/>
            <a:ext cx="1084583" cy="1142984"/>
          </a:xfrm>
          <a:prstGeom prst="rect">
            <a:avLst/>
          </a:prstGeom>
          <a:noFill/>
        </p:spPr>
      </p:pic>
      <p:pic>
        <p:nvPicPr>
          <p:cNvPr id="14" name="Picture 7" descr="C:\Users\User\Desktop\ОСЕНЬ\8567013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86182" y="1214422"/>
            <a:ext cx="1000132" cy="1053986"/>
          </a:xfrm>
          <a:prstGeom prst="rect">
            <a:avLst/>
          </a:prstGeom>
          <a:noFill/>
        </p:spPr>
      </p:pic>
      <p:pic>
        <p:nvPicPr>
          <p:cNvPr id="13" name="ПУСТЬ_ВСЕГДА_БУДЕТ_СОЛНЦ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8643966" y="78579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                 -</a:t>
            </a:r>
            <a:r>
              <a:rPr lang="ru-RU" b="1" i="1" dirty="0" smtClean="0">
                <a:solidFill>
                  <a:srgbClr val="D525C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РЫЖАЯ ПОДРУЖКА!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САДИК\20151027_1107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928670"/>
            <a:ext cx="6429420" cy="3857652"/>
          </a:xfrm>
          <a:prstGeom prst="rect">
            <a:avLst/>
          </a:prstGeom>
          <a:noFill/>
        </p:spPr>
      </p:pic>
      <p:pic>
        <p:nvPicPr>
          <p:cNvPr id="9219" name="Picture 3" descr="C:\Users\User\Desktop\САДИК\IMG-20151118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571744"/>
            <a:ext cx="2486042" cy="4143404"/>
          </a:xfrm>
          <a:prstGeom prst="rect">
            <a:avLst/>
          </a:prstGeom>
          <a:noFill/>
        </p:spPr>
      </p:pic>
      <p:pic>
        <p:nvPicPr>
          <p:cNvPr id="2050" name="Picture 2" descr="C:\Users\User\Desktop\ОСЕНЬ\602126810.jp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552632">
            <a:off x="5254594" y="934357"/>
            <a:ext cx="709738" cy="667989"/>
          </a:xfrm>
          <a:prstGeom prst="rect">
            <a:avLst/>
          </a:prstGeom>
          <a:noFill/>
        </p:spPr>
      </p:pic>
      <p:pic>
        <p:nvPicPr>
          <p:cNvPr id="2053" name="Picture 5" descr="C:\Users\User\Desktop\ОСЕНЬ\animacija-bozhja-korovka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5000636"/>
            <a:ext cx="2357454" cy="1616529"/>
          </a:xfrm>
          <a:prstGeom prst="rect">
            <a:avLst/>
          </a:prstGeom>
          <a:noFill/>
        </p:spPr>
      </p:pic>
      <p:pic>
        <p:nvPicPr>
          <p:cNvPr id="9" name="Picture 5" descr="C:\Users\User\Desktop\ОСЕНЬ\animacija-bozhja-korovka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000496" y="5072074"/>
            <a:ext cx="2422937" cy="1571624"/>
          </a:xfrm>
          <a:prstGeom prst="rect">
            <a:avLst/>
          </a:prstGeom>
          <a:noFill/>
        </p:spPr>
      </p:pic>
      <p:pic>
        <p:nvPicPr>
          <p:cNvPr id="1026" name="Picture 2" descr="C:\Users\User\Desktop\ОСЕНЬ\967478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47" y="85716"/>
            <a:ext cx="2143103" cy="771516"/>
          </a:xfrm>
          <a:prstGeom prst="rect">
            <a:avLst/>
          </a:prstGeom>
          <a:noFill/>
        </p:spPr>
      </p:pic>
      <p:pic>
        <p:nvPicPr>
          <p:cNvPr id="3" name="Picture 2" descr="C:\Users\User\Desktop\ЦВЕТЫ\764406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857232"/>
            <a:ext cx="1659560" cy="1571636"/>
          </a:xfrm>
          <a:prstGeom prst="rect">
            <a:avLst/>
          </a:prstGeom>
          <a:noFill/>
        </p:spPr>
      </p:pic>
      <p:pic>
        <p:nvPicPr>
          <p:cNvPr id="4" name="Picture 3" descr="C:\Users\User\Desktop\АНИМАШКИ\zajats225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6050" y="5091112"/>
            <a:ext cx="1214446" cy="1545659"/>
          </a:xfrm>
          <a:prstGeom prst="rect">
            <a:avLst/>
          </a:prstGeom>
          <a:noFill/>
        </p:spPr>
      </p:pic>
      <p:pic>
        <p:nvPicPr>
          <p:cNvPr id="12" name="ЖЕЛТЫЙ_ЛИС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8715404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257676" cy="85723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D525C0"/>
                </a:solidFill>
              </a:rPr>
              <a:t>Я пою!!!</a:t>
            </a:r>
            <a:endParaRPr lang="ru-RU" b="1" i="1" dirty="0">
              <a:solidFill>
                <a:srgbClr val="D525C0"/>
              </a:solidFill>
            </a:endParaRPr>
          </a:p>
        </p:txBody>
      </p:sp>
      <p:pic>
        <p:nvPicPr>
          <p:cNvPr id="1027" name="Picture 3" descr="C:\Users\User\Desktop\ДС 11\20160429_115837.jpg"/>
          <p:cNvPicPr>
            <a:picLocks noChangeAspect="1" noChangeArrowheads="1"/>
          </p:cNvPicPr>
          <p:nvPr/>
        </p:nvPicPr>
        <p:blipFill>
          <a:blip r:embed="rId4" cstate="print"/>
          <a:srcRect l="-61" t="253" r="1389" b="-41"/>
          <a:stretch>
            <a:fillRect/>
          </a:stretch>
        </p:blipFill>
        <p:spPr bwMode="auto">
          <a:xfrm>
            <a:off x="71406" y="928670"/>
            <a:ext cx="3786214" cy="5899450"/>
          </a:xfrm>
          <a:prstGeom prst="rect">
            <a:avLst/>
          </a:prstGeom>
          <a:noFill/>
        </p:spPr>
      </p:pic>
      <p:pic>
        <p:nvPicPr>
          <p:cNvPr id="2050" name="Picture 2" descr="C:\Users\User\Desktop\АНЖЕЛИКА\20160429_114757.jpg"/>
          <p:cNvPicPr>
            <a:picLocks noChangeAspect="1" noChangeArrowheads="1"/>
          </p:cNvPicPr>
          <p:nvPr/>
        </p:nvPicPr>
        <p:blipFill>
          <a:blip r:embed="rId5" cstate="print"/>
          <a:srcRect l="28906" r="43750" b="31771"/>
          <a:stretch>
            <a:fillRect/>
          </a:stretch>
        </p:blipFill>
        <p:spPr bwMode="auto">
          <a:xfrm>
            <a:off x="6786578" y="142852"/>
            <a:ext cx="2214578" cy="3315523"/>
          </a:xfrm>
          <a:prstGeom prst="rect">
            <a:avLst/>
          </a:prstGeom>
          <a:noFill/>
        </p:spPr>
      </p:pic>
      <p:pic>
        <p:nvPicPr>
          <p:cNvPr id="2051" name="Picture 3" descr="C:\Users\User\Desktop\АНЖЕЛИКА\20160429_115748.jpg"/>
          <p:cNvPicPr>
            <a:picLocks noChangeAspect="1" noChangeArrowheads="1"/>
          </p:cNvPicPr>
          <p:nvPr/>
        </p:nvPicPr>
        <p:blipFill>
          <a:blip r:embed="rId6" cstate="print"/>
          <a:srcRect l="19531" t="-782" r="35937"/>
          <a:stretch>
            <a:fillRect/>
          </a:stretch>
        </p:blipFill>
        <p:spPr bwMode="auto">
          <a:xfrm>
            <a:off x="6715140" y="3500438"/>
            <a:ext cx="2314820" cy="3143272"/>
          </a:xfrm>
          <a:prstGeom prst="rect">
            <a:avLst/>
          </a:prstGeom>
          <a:noFill/>
        </p:spPr>
      </p:pic>
      <p:pic>
        <p:nvPicPr>
          <p:cNvPr id="6146" name="Picture 2" descr="C:\Users\User\Desktop\ДС 11\IMG-20160429-WA0002.jp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000496" y="1000108"/>
            <a:ext cx="2242096" cy="3746583"/>
          </a:xfrm>
          <a:prstGeom prst="rect">
            <a:avLst/>
          </a:prstGeom>
          <a:noFill/>
        </p:spPr>
      </p:pic>
      <p:pic>
        <p:nvPicPr>
          <p:cNvPr id="3" name="Picture 3" descr="C:\Users\User\Desktop\АНИМАШКИ\113965606_Balloons_Transparent_Pictur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85144">
            <a:off x="5334832" y="4494705"/>
            <a:ext cx="1400973" cy="2245174"/>
          </a:xfrm>
          <a:prstGeom prst="rect">
            <a:avLst/>
          </a:prstGeom>
          <a:noFill/>
        </p:spPr>
      </p:pic>
      <p:pic>
        <p:nvPicPr>
          <p:cNvPr id="9" name="Picture 3" descr="C:\Users\User\Desktop\АНИМАШКИ\113965606_Balloons_Transparent_Pictur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9763305">
            <a:off x="3970592" y="4576604"/>
            <a:ext cx="1474245" cy="2245174"/>
          </a:xfrm>
          <a:prstGeom prst="rect">
            <a:avLst/>
          </a:prstGeom>
          <a:noFill/>
        </p:spPr>
      </p:pic>
      <p:pic>
        <p:nvPicPr>
          <p:cNvPr id="10" name="Picture 3" descr="C:\Users\User\Desktop\АНИМАШКИ\113965606_Balloons_Transparent_Pictur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4429132"/>
            <a:ext cx="1309685" cy="2245174"/>
          </a:xfrm>
          <a:prstGeom prst="rect">
            <a:avLst/>
          </a:prstGeom>
          <a:noFill/>
        </p:spPr>
      </p:pic>
      <p:pic>
        <p:nvPicPr>
          <p:cNvPr id="12" name="ОТ УЛЫБ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642938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64294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D525C0"/>
                </a:solidFill>
              </a:rPr>
              <a:t>АНЖЕЛИКА</a:t>
            </a:r>
            <a:endParaRPr lang="ru-RU" b="1" i="1" dirty="0">
              <a:solidFill>
                <a:srgbClr val="D525C0"/>
              </a:solidFill>
            </a:endParaRPr>
          </a:p>
        </p:txBody>
      </p:sp>
      <p:pic>
        <p:nvPicPr>
          <p:cNvPr id="8194" name="Picture 2" descr="C:\Users\User\Desktop\АНЖЕЛИКА\20160527_1726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928670"/>
            <a:ext cx="2633662" cy="4389437"/>
          </a:xfrm>
          <a:prstGeom prst="rect">
            <a:avLst/>
          </a:prstGeom>
          <a:noFill/>
        </p:spPr>
      </p:pic>
      <p:pic>
        <p:nvPicPr>
          <p:cNvPr id="8196" name="Picture 4" descr="C:\Users\User\Desktop\САДИК\20150603_173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357298"/>
            <a:ext cx="2971821" cy="4953036"/>
          </a:xfrm>
          <a:prstGeom prst="rect">
            <a:avLst/>
          </a:prstGeom>
          <a:noFill/>
        </p:spPr>
      </p:pic>
      <p:pic>
        <p:nvPicPr>
          <p:cNvPr id="8199" name="Picture 7" descr="C:\Users\User\Desktop\САДИК\20160218_1207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14290"/>
            <a:ext cx="2928926" cy="4881544"/>
          </a:xfrm>
          <a:prstGeom prst="rect">
            <a:avLst/>
          </a:prstGeom>
          <a:noFill/>
        </p:spPr>
      </p:pic>
      <p:pic>
        <p:nvPicPr>
          <p:cNvPr id="3074" name="Picture 2" descr="C:\Users\User\Desktop\АНИМАШКИ\5864259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286380" y="3929066"/>
            <a:ext cx="2214578" cy="2698158"/>
          </a:xfrm>
          <a:prstGeom prst="rect">
            <a:avLst/>
          </a:prstGeom>
          <a:noFill/>
        </p:spPr>
      </p:pic>
      <p:pic>
        <p:nvPicPr>
          <p:cNvPr id="9" name="Рисунок 8" descr="http://www.wordassociations.ru/image/600x/svg_to_png/rg1024_beach_bal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142844" y="4929198"/>
            <a:ext cx="142876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037.radikal.ru/1102/e5/049704d755f9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4" y="142852"/>
            <a:ext cx="2000264" cy="1643050"/>
          </a:xfrm>
          <a:prstGeom prst="rect">
            <a:avLst/>
          </a:prstGeom>
          <a:noFill/>
        </p:spPr>
      </p:pic>
      <p:pic>
        <p:nvPicPr>
          <p:cNvPr id="11" name="ОБЛА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D525C0"/>
                </a:solidFill>
              </a:rPr>
              <a:t>НА ПРОГУЛКЕ</a:t>
            </a:r>
            <a:endParaRPr lang="ru-RU" b="1" i="1" dirty="0">
              <a:solidFill>
                <a:srgbClr val="D525C0"/>
              </a:solidFill>
            </a:endParaRPr>
          </a:p>
        </p:txBody>
      </p:sp>
      <p:pic>
        <p:nvPicPr>
          <p:cNvPr id="11266" name="Picture 2" descr="C:\Users\User\Desktop\САДИК\20160323_1122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642918"/>
            <a:ext cx="7315728" cy="4389437"/>
          </a:xfrm>
          <a:prstGeom prst="rect">
            <a:avLst/>
          </a:prstGeom>
          <a:noFill/>
        </p:spPr>
      </p:pic>
      <p:pic>
        <p:nvPicPr>
          <p:cNvPr id="11267" name="Picture 3" descr="C:\Users\User\Desktop\САДИК\20151106_114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443420"/>
            <a:ext cx="3857652" cy="2314591"/>
          </a:xfrm>
          <a:prstGeom prst="rect">
            <a:avLst/>
          </a:prstGeom>
          <a:noFill/>
        </p:spPr>
      </p:pic>
      <p:pic>
        <p:nvPicPr>
          <p:cNvPr id="11269" name="Picture 5" descr="C:\Users\User\Desktop\ТОМА\20160427_1102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829054"/>
            <a:ext cx="4857784" cy="2914670"/>
          </a:xfrm>
          <a:prstGeom prst="rect">
            <a:avLst/>
          </a:prstGeom>
          <a:noFill/>
        </p:spPr>
      </p:pic>
      <p:pic>
        <p:nvPicPr>
          <p:cNvPr id="4098" name="Picture 2" descr="C:\Users\User\Desktop\АНИМАШКИ\98810339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7" y="500042"/>
            <a:ext cx="1510963" cy="2990841"/>
          </a:xfrm>
          <a:prstGeom prst="rect">
            <a:avLst/>
          </a:prstGeom>
          <a:noFill/>
        </p:spPr>
      </p:pic>
      <p:pic>
        <p:nvPicPr>
          <p:cNvPr id="7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2268" y="1214422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1285860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00962" y="1643050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1094" y="1357298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1565262"/>
            <a:ext cx="285732" cy="26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5144" y="4500570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2400" y="4929198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786322"/>
            <a:ext cx="31363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3857628"/>
            <a:ext cx="357170" cy="32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www.edu.cap.ru/home/5790/cvety-3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43966" y="4000504"/>
            <a:ext cx="357170" cy="32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КРЫЛАТЫЕ КАЧЕЛ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5439556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D525C0"/>
                </a:solidFill>
              </a:rPr>
              <a:t/>
            </a:r>
            <a:br>
              <a:rPr lang="ru-RU" sz="5400" b="1" i="1" dirty="0" smtClean="0">
                <a:solidFill>
                  <a:srgbClr val="D525C0"/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85784" y="142852"/>
            <a:ext cx="9715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D525C0"/>
                </a:solidFill>
                <a:latin typeface="+mj-lt"/>
              </a:rPr>
              <a:t>К любому ребёнку следует относиться с надеждой и ожиданием. Одарённые дети – это будущее России</a:t>
            </a:r>
            <a:r>
              <a:rPr lang="ru-RU" sz="3600" b="1" i="1" dirty="0" smtClean="0">
                <a:solidFill>
                  <a:srgbClr val="D525C0"/>
                </a:solidFill>
                <a:latin typeface="+mj-lt"/>
              </a:rPr>
              <a:t>.</a:t>
            </a:r>
            <a:endParaRPr lang="ru-RU" sz="3600" b="1" i="1" dirty="0">
              <a:solidFill>
                <a:srgbClr val="D525C0"/>
              </a:solidFill>
              <a:latin typeface="+mj-lt"/>
            </a:endParaRPr>
          </a:p>
        </p:txBody>
      </p:sp>
      <p:pic>
        <p:nvPicPr>
          <p:cNvPr id="3074" name="Picture 2" descr="C:\Users\User\Desktop\ТОМА\20160420_162251.jpg"/>
          <p:cNvPicPr>
            <a:picLocks noChangeAspect="1" noChangeArrowheads="1"/>
          </p:cNvPicPr>
          <p:nvPr/>
        </p:nvPicPr>
        <p:blipFill>
          <a:blip r:embed="rId4" cstate="print"/>
          <a:srcRect l="3906" r="12499"/>
          <a:stretch>
            <a:fillRect/>
          </a:stretch>
        </p:blipFill>
        <p:spPr bwMode="auto">
          <a:xfrm>
            <a:off x="142844" y="1214422"/>
            <a:ext cx="3857652" cy="2666287"/>
          </a:xfrm>
          <a:prstGeom prst="rect">
            <a:avLst/>
          </a:prstGeom>
          <a:noFill/>
        </p:spPr>
      </p:pic>
      <p:pic>
        <p:nvPicPr>
          <p:cNvPr id="7" name="Picture 5" descr="C:\Users\User\Desktop\САДИК\20160303_155613.jpg"/>
          <p:cNvPicPr>
            <a:picLocks noChangeAspect="1" noChangeArrowheads="1"/>
          </p:cNvPicPr>
          <p:nvPr/>
        </p:nvPicPr>
        <p:blipFill>
          <a:blip r:embed="rId5" cstate="print"/>
          <a:srcRect l="2343" r="7812"/>
          <a:stretch>
            <a:fillRect/>
          </a:stretch>
        </p:blipFill>
        <p:spPr bwMode="auto">
          <a:xfrm>
            <a:off x="142843" y="4071942"/>
            <a:ext cx="3964221" cy="2647391"/>
          </a:xfrm>
          <a:prstGeom prst="rect">
            <a:avLst/>
          </a:prstGeom>
          <a:noFill/>
        </p:spPr>
      </p:pic>
      <p:pic>
        <p:nvPicPr>
          <p:cNvPr id="8" name="Picture 4" descr="C:\Users\User\Desktop\ДС 11\20160429_170505.jpg"/>
          <p:cNvPicPr>
            <a:picLocks noChangeAspect="1" noChangeArrowheads="1"/>
          </p:cNvPicPr>
          <p:nvPr/>
        </p:nvPicPr>
        <p:blipFill>
          <a:blip r:embed="rId6" cstate="print"/>
          <a:srcRect l="13541" t="17708" r="13541" b="20833"/>
          <a:stretch>
            <a:fillRect/>
          </a:stretch>
        </p:blipFill>
        <p:spPr bwMode="auto">
          <a:xfrm>
            <a:off x="6635374" y="1214422"/>
            <a:ext cx="2312616" cy="3500462"/>
          </a:xfrm>
          <a:prstGeom prst="rect">
            <a:avLst/>
          </a:prstGeom>
          <a:noFill/>
        </p:spPr>
      </p:pic>
      <p:pic>
        <p:nvPicPr>
          <p:cNvPr id="9" name="Picture 2" descr="C:\Users\User\Desktop\ТОМА\20160513_155836.jpg"/>
          <p:cNvPicPr>
            <a:picLocks noChangeAspect="1" noChangeArrowheads="1"/>
          </p:cNvPicPr>
          <p:nvPr/>
        </p:nvPicPr>
        <p:blipFill>
          <a:blip r:embed="rId7" cstate="print"/>
          <a:srcRect t="4882"/>
          <a:stretch>
            <a:fillRect/>
          </a:stretch>
        </p:blipFill>
        <p:spPr bwMode="auto">
          <a:xfrm>
            <a:off x="4214810" y="1202236"/>
            <a:ext cx="2286016" cy="3624003"/>
          </a:xfrm>
          <a:prstGeom prst="rect">
            <a:avLst/>
          </a:prstGeom>
          <a:noFill/>
        </p:spPr>
      </p:pic>
      <p:pic>
        <p:nvPicPr>
          <p:cNvPr id="10" name="Picture 3" descr="C:\Users\User\Desktop\ДС 11\20160429_171038.jpg"/>
          <p:cNvPicPr>
            <a:picLocks noChangeAspect="1" noChangeArrowheads="1"/>
          </p:cNvPicPr>
          <p:nvPr/>
        </p:nvPicPr>
        <p:blipFill>
          <a:blip r:embed="rId8" cstate="print"/>
          <a:srcRect l="3888" t="9620" r="12025" b="20398"/>
          <a:stretch>
            <a:fillRect/>
          </a:stretch>
        </p:blipFill>
        <p:spPr bwMode="auto">
          <a:xfrm>
            <a:off x="7715272" y="4929198"/>
            <a:ext cx="1309285" cy="1785950"/>
          </a:xfrm>
          <a:prstGeom prst="rect">
            <a:avLst/>
          </a:prstGeom>
          <a:noFill/>
        </p:spPr>
      </p:pic>
      <p:pic>
        <p:nvPicPr>
          <p:cNvPr id="12" name="Picture 7" descr="C:\Users\User\Desktop\САДИК\20160115_114018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t="3125" b="30469"/>
          <a:stretch>
            <a:fillRect/>
          </a:stretch>
        </p:blipFill>
        <p:spPr bwMode="auto">
          <a:xfrm>
            <a:off x="4214810" y="4929198"/>
            <a:ext cx="3392381" cy="1785950"/>
          </a:xfrm>
          <a:prstGeom prst="rect">
            <a:avLst/>
          </a:prstGeom>
          <a:noFill/>
        </p:spPr>
      </p:pic>
      <p:pic>
        <p:nvPicPr>
          <p:cNvPr id="13" name="ВОЛШЕБНЫЙ ЦВЕТ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8715404" y="5714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D525C0"/>
                </a:solidFill>
              </a:rPr>
              <a:t>Рисуем, клеим, печём!!!</a:t>
            </a:r>
            <a:endParaRPr lang="ru-RU" dirty="0"/>
          </a:p>
        </p:txBody>
      </p:sp>
      <p:pic>
        <p:nvPicPr>
          <p:cNvPr id="5" name="Picture 3" descr="C:\Users\User\Desktop\ДС 11\20151102_121130.jpg"/>
          <p:cNvPicPr>
            <a:picLocks noChangeAspect="1" noChangeArrowheads="1"/>
          </p:cNvPicPr>
          <p:nvPr/>
        </p:nvPicPr>
        <p:blipFill>
          <a:blip r:embed="rId4" cstate="print"/>
          <a:srcRect l="3278" r="6558"/>
          <a:stretch>
            <a:fillRect/>
          </a:stretch>
        </p:blipFill>
        <p:spPr bwMode="auto">
          <a:xfrm>
            <a:off x="0" y="928670"/>
            <a:ext cx="5797019" cy="3857652"/>
          </a:xfrm>
          <a:prstGeom prst="rect">
            <a:avLst/>
          </a:prstGeom>
          <a:noFill/>
        </p:spPr>
      </p:pic>
      <p:pic>
        <p:nvPicPr>
          <p:cNvPr id="6" name="Picture 6" descr="C:\Users\User\Desktop\САДИК\20160406_104150.jpg"/>
          <p:cNvPicPr>
            <a:picLocks noChangeAspect="1" noChangeArrowheads="1"/>
          </p:cNvPicPr>
          <p:nvPr/>
        </p:nvPicPr>
        <p:blipFill>
          <a:blip r:embed="rId5" cstate="print"/>
          <a:srcRect l="4688" t="2604" r="16406"/>
          <a:stretch>
            <a:fillRect/>
          </a:stretch>
        </p:blipFill>
        <p:spPr bwMode="auto">
          <a:xfrm>
            <a:off x="5092651" y="3857604"/>
            <a:ext cx="4051349" cy="3000396"/>
          </a:xfrm>
          <a:prstGeom prst="rect">
            <a:avLst/>
          </a:prstGeom>
          <a:noFill/>
        </p:spPr>
      </p:pic>
      <p:pic>
        <p:nvPicPr>
          <p:cNvPr id="7" name="Picture 2" descr="C:\Users\User\Desktop\ТОМА\20160311_130530.jpg"/>
          <p:cNvPicPr>
            <a:picLocks noChangeAspect="1" noChangeArrowheads="1"/>
          </p:cNvPicPr>
          <p:nvPr/>
        </p:nvPicPr>
        <p:blipFill>
          <a:blip r:embed="rId6" cstate="print"/>
          <a:srcRect b="12902"/>
          <a:stretch>
            <a:fillRect/>
          </a:stretch>
        </p:blipFill>
        <p:spPr bwMode="auto">
          <a:xfrm>
            <a:off x="0" y="4286256"/>
            <a:ext cx="1785918" cy="2571744"/>
          </a:xfrm>
          <a:prstGeom prst="rect">
            <a:avLst/>
          </a:prstGeom>
          <a:noFill/>
        </p:spPr>
      </p:pic>
      <p:pic>
        <p:nvPicPr>
          <p:cNvPr id="10" name="Picture 3" descr="C:\Users\User\Desktop\ТОМА\20160512_085526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b="11980"/>
          <a:stretch>
            <a:fillRect/>
          </a:stretch>
        </p:blipFill>
        <p:spPr bwMode="auto">
          <a:xfrm>
            <a:off x="6758270" y="857232"/>
            <a:ext cx="1998888" cy="2928958"/>
          </a:xfrm>
          <a:prstGeom prst="rect">
            <a:avLst/>
          </a:prstGeom>
          <a:noFill/>
        </p:spPr>
      </p:pic>
      <p:pic>
        <p:nvPicPr>
          <p:cNvPr id="11" name="Picture 8" descr="C:\Users\User\Desktop\САДИК\20160329_120109.jpg"/>
          <p:cNvPicPr>
            <a:picLocks noChangeAspect="1" noChangeArrowheads="1"/>
          </p:cNvPicPr>
          <p:nvPr/>
        </p:nvPicPr>
        <p:blipFill>
          <a:blip r:embed="rId8" cstate="print"/>
          <a:srcRect l="2344" r="1562" b="1040"/>
          <a:stretch>
            <a:fillRect/>
          </a:stretch>
        </p:blipFill>
        <p:spPr bwMode="auto">
          <a:xfrm>
            <a:off x="1928794" y="4857760"/>
            <a:ext cx="3033245" cy="1874207"/>
          </a:xfrm>
          <a:prstGeom prst="rect">
            <a:avLst/>
          </a:prstGeom>
          <a:noFill/>
        </p:spPr>
      </p:pic>
      <p:pic>
        <p:nvPicPr>
          <p:cNvPr id="9" name="ЧЕБУРАШ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6357950" y="10001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790</TotalTime>
  <Words>211</Words>
  <Application>Microsoft Office PowerPoint</Application>
  <PresentationFormat>Экран (4:3)</PresentationFormat>
  <Paragraphs>45</Paragraphs>
  <Slides>17</Slides>
  <Notes>1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Одаренные  дети</vt:lpstr>
      <vt:lpstr>ОДАРЁННЫЕ ДЕТИ – БУДУЩЕЕ РОССИИ </vt:lpstr>
      <vt:lpstr>Каждый ребенок талантлив, но талантлив по-своему. Как найти заветный ключик к каждому, к его внутреннему миру, зажечь "искру божью”, вызвать неподдельный интерес к происходящему в и удержать этот интерес? </vt:lpstr>
      <vt:lpstr>                  - РЫЖАЯ ПОДРУЖКА!</vt:lpstr>
      <vt:lpstr>Я пою!!!</vt:lpstr>
      <vt:lpstr>АНЖЕЛИКА</vt:lpstr>
      <vt:lpstr>НА ПРОГУЛКЕ</vt:lpstr>
      <vt:lpstr> </vt:lpstr>
      <vt:lpstr>Рисуем, клеим, печём!!!</vt:lpstr>
      <vt:lpstr>Рисуем, клеим, печём!!!</vt:lpstr>
      <vt:lpstr>В душе каждого ребёнка есть невидимые струны. Если их тронуть умелой рукой, они красиво зазвучат. В.А. Сухомлинский</vt:lpstr>
      <vt:lpstr>Люблю природу</vt:lpstr>
      <vt:lpstr>Любим природу</vt:lpstr>
      <vt:lpstr>ТОМОЧКА</vt:lpstr>
      <vt:lpstr>ЗВЕЗДА ЮТУБА</vt:lpstr>
      <vt:lpstr>Буду  знаменитой!</vt:lpstr>
      <vt:lpstr>Æнæниз  æмæ  амондджын  ут!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 высшей категории  Дзгоева Римма Таймуразовна</dc:title>
  <dc:creator>User</dc:creator>
  <cp:lastModifiedBy>User</cp:lastModifiedBy>
  <cp:revision>86</cp:revision>
  <dcterms:created xsi:type="dcterms:W3CDTF">2017-02-26T10:28:19Z</dcterms:created>
  <dcterms:modified xsi:type="dcterms:W3CDTF">2017-04-02T18:56:56Z</dcterms:modified>
</cp:coreProperties>
</file>